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4.xml" ContentType="application/vnd.openxmlformats-officedocument.theme+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5.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892" r:id="rId1"/>
    <p:sldMasterId id="2147483864" r:id="rId2"/>
    <p:sldMasterId id="2147483815" r:id="rId3"/>
    <p:sldMasterId id="2147483670" r:id="rId4"/>
    <p:sldMasterId id="2147483999" r:id="rId5"/>
    <p:sldMasterId id="2147483912" r:id="rId6"/>
  </p:sldMasterIdLst>
  <p:notesMasterIdLst>
    <p:notesMasterId r:id="rId7"/>
  </p:notesMasterIdLst>
  <p:handoutMasterIdLst>
    <p:handoutMasterId r:id="rId8"/>
  </p:handoutMasterIdLst>
  <p:sldSz cx="9144000" cy="5143500" type="screen16x9"/>
  <p:notesSz cx="6858000" cy="9144000"/>
  <p:embeddedFontLst>
    <p:embeddedFont>
      <p:font typeface="Aptos" panose="020B0004020202020204" pitchFamily="34" charset="0"/>
      <p:regular r:id="rId9"/>
      <p:bold r:id="rId10"/>
      <p:italic r:id="rId11"/>
      <p:boldItalic r:id="rId12"/>
    </p:embeddedFont>
    <p:embeddedFont>
      <p:font typeface="Aptos SemiBold" panose="020B0004020202020204" pitchFamily="34" charset="0"/>
      <p:regular r:id="rId13"/>
      <p:bold r:id="rId14"/>
      <p:italic r:id="rId15"/>
      <p:boldItalic r:id="rId16"/>
    </p:embeddedFont>
    <p:embeddedFont>
      <p:font typeface="Calibri" panose="020F0502020204030204" pitchFamily="34" charset="0"/>
      <p:regular r:id="rId17"/>
      <p:bold r:id="rId18"/>
      <p:italic r:id="rId19"/>
      <p:boldItalic r:id="rId20"/>
    </p:embeddedFont>
    <p:embeddedFont>
      <p:font typeface="Nunito Sans Normal" pitchFamily="2" charset="0"/>
      <p:regular r:id="rId21"/>
      <p:bold r:id="rId22"/>
      <p:italic r:id="rId23"/>
      <p:boldItalic r:id="rId24"/>
    </p:embeddedFont>
    <p:embeddedFont>
      <p:font typeface="Titillium Web" panose="00000500000000000000" pitchFamily="2" charset="0"/>
      <p:regular r:id="rId25"/>
      <p:bold r:id="rId26"/>
      <p:italic r:id="rId27"/>
      <p:boldItalic r:id="rId2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608381A-0EEC-1F3F-DBD8-CCA97C64C436}" name="Greuling, Anne" initials="" userId="S::Anne.Greuling@hpi.uni-potsdam.de::f109a16c-4caf-42e2-bcc7-63e39a032c74"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0AB"/>
    <a:srgbClr val="FFF82A"/>
    <a:srgbClr val="9F3DFF"/>
    <a:srgbClr val="C4FE09"/>
    <a:srgbClr val="01DADA"/>
    <a:srgbClr val="CD0DD0"/>
    <a:srgbClr val="FDDCE1"/>
    <a:srgbClr val="F2F2F7"/>
    <a:srgbClr val="00E325"/>
    <a:srgbClr val="DFDD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524" autoAdjust="0"/>
    <p:restoredTop sz="93333" autoAdjust="0"/>
  </p:normalViewPr>
  <p:slideViewPr>
    <p:cSldViewPr snapToGrid="0">
      <p:cViewPr varScale="1">
        <p:scale>
          <a:sx n="200" d="100"/>
          <a:sy n="200" d="100"/>
        </p:scale>
        <p:origin x="1278" y="15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200" d="100"/>
        <a:sy n="200" d="100"/>
      </p:scale>
      <p:origin x="0" y="0"/>
    </p:cViewPr>
  </p:sorterViewPr>
  <p:notesViewPr>
    <p:cSldViewPr snapToGrid="0">
      <p:cViewPr varScale="1">
        <p:scale>
          <a:sx n="93" d="100"/>
          <a:sy n="93" d="100"/>
        </p:scale>
        <p:origin x="3784" y="21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 Type="http://schemas.openxmlformats.org/officeDocument/2006/relationships/slideMaster" Target="slideMasters/slideMaster3.xml"/><Relationship Id="rId21" Type="http://schemas.openxmlformats.org/officeDocument/2006/relationships/font" Target="fonts/font13.fntdata"/><Relationship Id="rId7" Type="http://schemas.openxmlformats.org/officeDocument/2006/relationships/notesMaster" Target="notesMasters/notesMaster1.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33"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font" Target="fonts/font8.fntdata"/><Relationship Id="rId20" Type="http://schemas.openxmlformats.org/officeDocument/2006/relationships/font" Target="fonts/font12.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font" Target="fonts/font3.fntdata"/><Relationship Id="rId24" Type="http://schemas.openxmlformats.org/officeDocument/2006/relationships/font" Target="fonts/font16.fntdata"/><Relationship Id="rId32"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font" Target="fonts/font20.fntdata"/><Relationship Id="rId10" Type="http://schemas.openxmlformats.org/officeDocument/2006/relationships/font" Target="fonts/font2.fntdata"/><Relationship Id="rId19" Type="http://schemas.openxmlformats.org/officeDocument/2006/relationships/font" Target="fonts/font11.fntdata"/><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font" Target="fonts/font19.fntdata"/><Relationship Id="rId30" Type="http://schemas.openxmlformats.org/officeDocument/2006/relationships/viewProps" Target="viewProps.xml"/><Relationship Id="rId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5A5A450-F9B4-45FF-9AD7-E1063BBF32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latin typeface="Aptos" panose="020B0004020202020204" pitchFamily="34" charset="0"/>
            </a:endParaRPr>
          </a:p>
        </p:txBody>
      </p:sp>
      <p:sp>
        <p:nvSpPr>
          <p:cNvPr id="3" name="Date Placeholder 2">
            <a:extLst>
              <a:ext uri="{FF2B5EF4-FFF2-40B4-BE49-F238E27FC236}">
                <a16:creationId xmlns:a16="http://schemas.microsoft.com/office/drawing/2014/main" id="{D856B4F9-F1C1-4842-BADD-51284A4D15C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E2EFA24-A621-4687-9203-EAE102356088}" type="datetimeFigureOut">
              <a:rPr lang="de-DE" smtClean="0">
                <a:latin typeface="Aptos" panose="020B0004020202020204" pitchFamily="34" charset="0"/>
              </a:rPr>
              <a:t>13.02.2026</a:t>
            </a:fld>
            <a:endParaRPr lang="de-DE" dirty="0">
              <a:latin typeface="Aptos" panose="020B0004020202020204" pitchFamily="34" charset="0"/>
            </a:endParaRPr>
          </a:p>
        </p:txBody>
      </p:sp>
      <p:sp>
        <p:nvSpPr>
          <p:cNvPr id="4" name="Footer Placeholder 3">
            <a:extLst>
              <a:ext uri="{FF2B5EF4-FFF2-40B4-BE49-F238E27FC236}">
                <a16:creationId xmlns:a16="http://schemas.microsoft.com/office/drawing/2014/main" id="{176531C5-68C9-41F2-97BF-8B0DDCA7BEB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latin typeface="Aptos" panose="020B0004020202020204" pitchFamily="34" charset="0"/>
            </a:endParaRPr>
          </a:p>
        </p:txBody>
      </p:sp>
      <p:sp>
        <p:nvSpPr>
          <p:cNvPr id="5" name="Slide Number Placeholder 4">
            <a:extLst>
              <a:ext uri="{FF2B5EF4-FFF2-40B4-BE49-F238E27FC236}">
                <a16:creationId xmlns:a16="http://schemas.microsoft.com/office/drawing/2014/main" id="{8EB0F17C-389B-4D1D-BD52-17A1AF5E3B2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C49597-2FDD-4755-A88E-EEFAE6DA39ED}" type="slidenum">
              <a:rPr lang="de-DE" smtClean="0">
                <a:latin typeface="Aptos" panose="020B0004020202020204" pitchFamily="34" charset="0"/>
              </a:rPr>
              <a:t>‹Nr.›</a:t>
            </a:fld>
            <a:endParaRPr lang="de-DE" dirty="0">
              <a:latin typeface="Aptos" panose="020B0004020202020204" pitchFamily="34" charset="0"/>
            </a:endParaRPr>
          </a:p>
        </p:txBody>
      </p:sp>
    </p:spTree>
    <p:extLst>
      <p:ext uri="{BB962C8B-B14F-4D97-AF65-F5344CB8AC3E}">
        <p14:creationId xmlns:p14="http://schemas.microsoft.com/office/powerpoint/2010/main" val="131149040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01.svg>
</file>

<file path=ppt/media/image102.png>
</file>

<file path=ppt/media/image103.svg>
</file>

<file path=ppt/media/image104.png>
</file>

<file path=ppt/media/image105.svg>
</file>

<file path=ppt/media/image106.png>
</file>

<file path=ppt/media/image107.svg>
</file>

<file path=ppt/media/image108.png>
</file>

<file path=ppt/media/image109.svg>
</file>

<file path=ppt/media/image11.svg>
</file>

<file path=ppt/media/image110.png>
</file>

<file path=ppt/media/image111.svg>
</file>

<file path=ppt/media/image112.png>
</file>

<file path=ppt/media/image113.svg>
</file>

<file path=ppt/media/image114.png>
</file>

<file path=ppt/media/image115.svg>
</file>

<file path=ppt/media/image116.png>
</file>

<file path=ppt/media/image117.svg>
</file>

<file path=ppt/media/image118.png>
</file>

<file path=ppt/media/image119.svg>
</file>

<file path=ppt/media/image12.png>
</file>

<file path=ppt/media/image120.png>
</file>

<file path=ppt/media/image121.svg>
</file>

<file path=ppt/media/image122.png>
</file>

<file path=ppt/media/image123.svg>
</file>

<file path=ppt/media/image125.png>
</file>

<file path=ppt/media/image126.svg>
</file>

<file path=ppt/media/image127.png>
</file>

<file path=ppt/media/image128.svg>
</file>

<file path=ppt/media/image129.png>
</file>

<file path=ppt/media/image13.svg>
</file>

<file path=ppt/media/image130.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sv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82.png>
</file>

<file path=ppt/media/image83.svg>
</file>

<file path=ppt/media/image84.png>
</file>

<file path=ppt/media/image85.svg>
</file>

<file path=ppt/media/image86.png>
</file>

<file path=ppt/media/image87.svg>
</file>

<file path=ppt/media/image88.png>
</file>

<file path=ppt/media/image89.svg>
</file>

<file path=ppt/media/image9.svg>
</file>

<file path=ppt/media/image90.png>
</file>

<file path=ppt/media/image91.svg>
</file>

<file path=ppt/media/image92.png>
</file>

<file path=ppt/media/image93.sv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ptos" panose="020B0004020202020204" pitchFamily="34" charset="0"/>
              </a:defRPr>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ptos" panose="020B0004020202020204" pitchFamily="34" charset="0"/>
              </a:defRPr>
            </a:lvl1pPr>
          </a:lstStyle>
          <a:p>
            <a:fld id="{871D1DDF-B16C-8B4A-A444-E2BB26D2A7F0}" type="datetimeFigureOut">
              <a:rPr lang="en-DE" smtClean="0"/>
              <a:pPr/>
              <a:t>02/13/2026</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DE"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ptos" panose="020B0004020202020204" pitchFamily="34" charset="0"/>
              </a:defRPr>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ptos" panose="020B0004020202020204" pitchFamily="34" charset="0"/>
              </a:defRPr>
            </a:lvl1pPr>
          </a:lstStyle>
          <a:p>
            <a:fld id="{2B4664E8-5E24-FC4C-8443-1745379FD2E5}" type="slidenum">
              <a:rPr lang="en-DE" smtClean="0"/>
              <a:pPr/>
              <a:t>‹Nr.›</a:t>
            </a:fld>
            <a:endParaRPr lang="en-DE"/>
          </a:p>
        </p:txBody>
      </p:sp>
    </p:spTree>
    <p:extLst>
      <p:ext uri="{BB962C8B-B14F-4D97-AF65-F5344CB8AC3E}">
        <p14:creationId xmlns:p14="http://schemas.microsoft.com/office/powerpoint/2010/main" val="1412344330"/>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ptos" panose="020B0004020202020204" pitchFamily="34" charset="0"/>
        <a:ea typeface="+mn-ea"/>
        <a:cs typeface="+mn-cs"/>
      </a:defRPr>
    </a:lvl1pPr>
    <a:lvl2pPr marL="457200" algn="l" defTabSz="914400" rtl="0" eaLnBrk="1" latinLnBrk="0" hangingPunct="1">
      <a:defRPr sz="1200" b="0" i="0" kern="1200">
        <a:solidFill>
          <a:schemeClr val="tx1"/>
        </a:solidFill>
        <a:latin typeface="Aptos" panose="020B0004020202020204" pitchFamily="34" charset="0"/>
        <a:ea typeface="+mn-ea"/>
        <a:cs typeface="+mn-cs"/>
      </a:defRPr>
    </a:lvl2pPr>
    <a:lvl3pPr marL="914400" algn="l" defTabSz="914400" rtl="0" eaLnBrk="1" latinLnBrk="0" hangingPunct="1">
      <a:defRPr sz="1200" b="0" i="0" kern="1200">
        <a:solidFill>
          <a:schemeClr val="tx1"/>
        </a:solidFill>
        <a:latin typeface="Aptos" panose="020B0004020202020204" pitchFamily="34" charset="0"/>
        <a:ea typeface="+mn-ea"/>
        <a:cs typeface="+mn-cs"/>
      </a:defRPr>
    </a:lvl3pPr>
    <a:lvl4pPr marL="1371600" algn="l" defTabSz="914400" rtl="0" eaLnBrk="1" latinLnBrk="0" hangingPunct="1">
      <a:defRPr sz="1200" b="0" i="0" kern="1200">
        <a:solidFill>
          <a:schemeClr val="tx1"/>
        </a:solidFill>
        <a:latin typeface="Aptos" panose="020B0004020202020204" pitchFamily="34" charset="0"/>
        <a:ea typeface="+mn-ea"/>
        <a:cs typeface="+mn-cs"/>
      </a:defRPr>
    </a:lvl4pPr>
    <a:lvl5pPr marL="1828800" algn="l" defTabSz="914400" rtl="0" eaLnBrk="1" latinLnBrk="0" hangingPunct="1">
      <a:defRPr sz="1200" b="0" i="0" kern="1200">
        <a:solidFill>
          <a:schemeClr val="tx1"/>
        </a:solidFill>
        <a:latin typeface="Aptos" panose="020B00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19.svg"/><Relationship Id="rId2" Type="http://schemas.openxmlformats.org/officeDocument/2006/relationships/image" Target="../media/image118.pn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21.svg"/><Relationship Id="rId2" Type="http://schemas.openxmlformats.org/officeDocument/2006/relationships/image" Target="../media/image120.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23.svg"/><Relationship Id="rId2" Type="http://schemas.openxmlformats.org/officeDocument/2006/relationships/image" Target="../media/image122.png"/><Relationship Id="rId1" Type="http://schemas.openxmlformats.org/officeDocument/2006/relationships/slideMaster" Target="../slideMasters/slideMaster6.xml"/><Relationship Id="rId5" Type="http://schemas.openxmlformats.org/officeDocument/2006/relationships/image" Target="../media/image3.png"/><Relationship Id="rId4" Type="http://schemas.openxmlformats.org/officeDocument/2006/relationships/image" Target="../media/image124.emf"/></Relationships>
</file>

<file path=ppt/slideLayouts/_rels/slideLayout103.xml.rels><?xml version="1.0" encoding="UTF-8" standalone="yes"?>
<Relationships xmlns="http://schemas.openxmlformats.org/package/2006/relationships"><Relationship Id="rId8" Type="http://schemas.openxmlformats.org/officeDocument/2006/relationships/image" Target="../media/image128.svg"/><Relationship Id="rId3" Type="http://schemas.openxmlformats.org/officeDocument/2006/relationships/image" Target="../media/image123.svg"/><Relationship Id="rId7" Type="http://schemas.openxmlformats.org/officeDocument/2006/relationships/image" Target="../media/image127.png"/><Relationship Id="rId2" Type="http://schemas.openxmlformats.org/officeDocument/2006/relationships/image" Target="../media/image122.png"/><Relationship Id="rId1" Type="http://schemas.openxmlformats.org/officeDocument/2006/relationships/slideMaster" Target="../slideMasters/slideMaster6.xml"/><Relationship Id="rId6" Type="http://schemas.openxmlformats.org/officeDocument/2006/relationships/image" Target="../media/image126.svg"/><Relationship Id="rId5" Type="http://schemas.openxmlformats.org/officeDocument/2006/relationships/image" Target="../media/image125.png"/><Relationship Id="rId10" Type="http://schemas.openxmlformats.org/officeDocument/2006/relationships/image" Target="../media/image130.svg"/><Relationship Id="rId4" Type="http://schemas.openxmlformats.org/officeDocument/2006/relationships/image" Target="../media/image3.png"/><Relationship Id="rId9" Type="http://schemas.openxmlformats.org/officeDocument/2006/relationships/image" Target="../media/image12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2.xml"/><Relationship Id="rId4" Type="http://schemas.openxmlformats.org/officeDocument/2006/relationships/image" Target="../media/image2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Master" Target="../slideMasters/slideMaster2.xml"/><Relationship Id="rId4" Type="http://schemas.openxmlformats.org/officeDocument/2006/relationships/image" Target="../media/image2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Master" Target="../slideMasters/slideMaster2.xml"/><Relationship Id="rId4" Type="http://schemas.openxmlformats.org/officeDocument/2006/relationships/image" Target="../media/image2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7.png"/><Relationship Id="rId1" Type="http://schemas.openxmlformats.org/officeDocument/2006/relationships/slideMaster" Target="../slideMasters/slideMaster3.xml"/><Relationship Id="rId4" Type="http://schemas.openxmlformats.org/officeDocument/2006/relationships/image" Target="../media/image22.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Master" Target="../slideMasters/slideMaster3.xml"/><Relationship Id="rId4" Type="http://schemas.openxmlformats.org/officeDocument/2006/relationships/image" Target="../media/image22.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45.pn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2.svg"/><Relationship Id="rId2" Type="http://schemas.openxmlformats.org/officeDocument/2006/relationships/image" Target="../media/image51.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3.svg"/><Relationship Id="rId2" Type="http://schemas.openxmlformats.org/officeDocument/2006/relationships/image" Target="../media/image23.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5.svg"/><Relationship Id="rId2" Type="http://schemas.openxmlformats.org/officeDocument/2006/relationships/image" Target="../media/image54.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7.svg"/><Relationship Id="rId2" Type="http://schemas.openxmlformats.org/officeDocument/2006/relationships/image" Target="../media/image56.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9.svg"/><Relationship Id="rId2" Type="http://schemas.openxmlformats.org/officeDocument/2006/relationships/image" Target="../media/image58.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61.svg"/><Relationship Id="rId2" Type="http://schemas.openxmlformats.org/officeDocument/2006/relationships/image" Target="../media/image60.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63.svg"/><Relationship Id="rId2" Type="http://schemas.openxmlformats.org/officeDocument/2006/relationships/image" Target="../media/image62.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65.svg"/><Relationship Id="rId2" Type="http://schemas.openxmlformats.org/officeDocument/2006/relationships/image" Target="../media/image64.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67.svg"/><Relationship Id="rId2" Type="http://schemas.openxmlformats.org/officeDocument/2006/relationships/image" Target="../media/image66.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9.svg"/><Relationship Id="rId2" Type="http://schemas.openxmlformats.org/officeDocument/2006/relationships/image" Target="../media/image68.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9.svg"/><Relationship Id="rId2" Type="http://schemas.openxmlformats.org/officeDocument/2006/relationships/image" Target="../media/image58.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71.svg"/><Relationship Id="rId2" Type="http://schemas.openxmlformats.org/officeDocument/2006/relationships/image" Target="../media/image70.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3.svg"/><Relationship Id="rId2" Type="http://schemas.openxmlformats.org/officeDocument/2006/relationships/image" Target="../media/image72.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5.svg"/><Relationship Id="rId2" Type="http://schemas.openxmlformats.org/officeDocument/2006/relationships/image" Target="../media/image74.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77.svg"/><Relationship Id="rId2" Type="http://schemas.openxmlformats.org/officeDocument/2006/relationships/image" Target="../media/image76.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79.svg"/><Relationship Id="rId2" Type="http://schemas.openxmlformats.org/officeDocument/2006/relationships/image" Target="../media/image78.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1.svg"/><Relationship Id="rId2" Type="http://schemas.openxmlformats.org/officeDocument/2006/relationships/image" Target="../media/image80.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79.svg"/><Relationship Id="rId2" Type="http://schemas.openxmlformats.org/officeDocument/2006/relationships/image" Target="../media/image78.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83.svg"/><Relationship Id="rId2" Type="http://schemas.openxmlformats.org/officeDocument/2006/relationships/image" Target="../media/image82.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83.svg"/><Relationship Id="rId2" Type="http://schemas.openxmlformats.org/officeDocument/2006/relationships/image" Target="../media/image82.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85.svg"/><Relationship Id="rId2" Type="http://schemas.openxmlformats.org/officeDocument/2006/relationships/image" Target="../media/image84.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87.svg"/><Relationship Id="rId2" Type="http://schemas.openxmlformats.org/officeDocument/2006/relationships/image" Target="../media/image86.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89.svg"/><Relationship Id="rId2" Type="http://schemas.openxmlformats.org/officeDocument/2006/relationships/image" Target="../media/image88.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91.svg"/><Relationship Id="rId2" Type="http://schemas.openxmlformats.org/officeDocument/2006/relationships/image" Target="../media/image90.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93.svg"/><Relationship Id="rId2" Type="http://schemas.openxmlformats.org/officeDocument/2006/relationships/image" Target="../media/image9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95.svg"/><Relationship Id="rId2" Type="http://schemas.openxmlformats.org/officeDocument/2006/relationships/image" Target="../media/image94.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97.svg"/><Relationship Id="rId2" Type="http://schemas.openxmlformats.org/officeDocument/2006/relationships/image" Target="../media/image96.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99.svg"/><Relationship Id="rId2" Type="http://schemas.openxmlformats.org/officeDocument/2006/relationships/image" Target="../media/image98.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45.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95.xml.rels><?xml version="1.0" encoding="UTF-8" standalone="yes"?>
<Relationships xmlns="http://schemas.openxmlformats.org/package/2006/relationships"><Relationship Id="rId8" Type="http://schemas.openxmlformats.org/officeDocument/2006/relationships/image" Target="../media/image106.png"/><Relationship Id="rId3" Type="http://schemas.openxmlformats.org/officeDocument/2006/relationships/image" Target="../media/image101.svg"/><Relationship Id="rId7" Type="http://schemas.openxmlformats.org/officeDocument/2006/relationships/image" Target="../media/image105.svg"/><Relationship Id="rId2" Type="http://schemas.openxmlformats.org/officeDocument/2006/relationships/image" Target="../media/image100.png"/><Relationship Id="rId1" Type="http://schemas.openxmlformats.org/officeDocument/2006/relationships/slideMaster" Target="../slideMasters/slideMaster4.xml"/><Relationship Id="rId6" Type="http://schemas.openxmlformats.org/officeDocument/2006/relationships/image" Target="../media/image104.png"/><Relationship Id="rId5" Type="http://schemas.openxmlformats.org/officeDocument/2006/relationships/image" Target="../media/image103.svg"/><Relationship Id="rId4" Type="http://schemas.openxmlformats.org/officeDocument/2006/relationships/image" Target="../media/image102.png"/><Relationship Id="rId9" Type="http://schemas.openxmlformats.org/officeDocument/2006/relationships/image" Target="../media/image107.svg"/></Relationships>
</file>

<file path=ppt/slideLayouts/_rels/slideLayout96.xml.rels><?xml version="1.0" encoding="UTF-8" standalone="yes"?>
<Relationships xmlns="http://schemas.openxmlformats.org/package/2006/relationships"><Relationship Id="rId8" Type="http://schemas.openxmlformats.org/officeDocument/2006/relationships/image" Target="../media/image114.png"/><Relationship Id="rId3" Type="http://schemas.openxmlformats.org/officeDocument/2006/relationships/image" Target="../media/image109.svg"/><Relationship Id="rId7" Type="http://schemas.openxmlformats.org/officeDocument/2006/relationships/image" Target="../media/image113.svg"/><Relationship Id="rId2" Type="http://schemas.openxmlformats.org/officeDocument/2006/relationships/image" Target="../media/image108.png"/><Relationship Id="rId1" Type="http://schemas.openxmlformats.org/officeDocument/2006/relationships/slideMaster" Target="../slideMasters/slideMaster4.xml"/><Relationship Id="rId6" Type="http://schemas.openxmlformats.org/officeDocument/2006/relationships/image" Target="../media/image112.png"/><Relationship Id="rId5" Type="http://schemas.openxmlformats.org/officeDocument/2006/relationships/image" Target="../media/image111.svg"/><Relationship Id="rId4" Type="http://schemas.openxmlformats.org/officeDocument/2006/relationships/image" Target="../media/image110.png"/><Relationship Id="rId9" Type="http://schemas.openxmlformats.org/officeDocument/2006/relationships/image" Target="../media/image115.svg"/></Relationships>
</file>

<file path=ppt/slideLayouts/_rels/slideLayout97.xml.rels><?xml version="1.0" encoding="UTF-8" standalone="yes"?>
<Relationships xmlns="http://schemas.openxmlformats.org/package/2006/relationships"><Relationship Id="rId8" Type="http://schemas.openxmlformats.org/officeDocument/2006/relationships/image" Target="../media/image106.png"/><Relationship Id="rId3" Type="http://schemas.openxmlformats.org/officeDocument/2006/relationships/image" Target="../media/image101.svg"/><Relationship Id="rId7" Type="http://schemas.openxmlformats.org/officeDocument/2006/relationships/image" Target="../media/image105.svg"/><Relationship Id="rId2" Type="http://schemas.openxmlformats.org/officeDocument/2006/relationships/image" Target="../media/image100.png"/><Relationship Id="rId1" Type="http://schemas.openxmlformats.org/officeDocument/2006/relationships/slideMaster" Target="../slideMasters/slideMaster4.xml"/><Relationship Id="rId6" Type="http://schemas.openxmlformats.org/officeDocument/2006/relationships/image" Target="../media/image104.png"/><Relationship Id="rId5" Type="http://schemas.openxmlformats.org/officeDocument/2006/relationships/image" Target="../media/image103.svg"/><Relationship Id="rId4" Type="http://schemas.openxmlformats.org/officeDocument/2006/relationships/image" Target="../media/image102.png"/><Relationship Id="rId9" Type="http://schemas.openxmlformats.org/officeDocument/2006/relationships/image" Target="../media/image107.svg"/></Relationships>
</file>

<file path=ppt/slideLayouts/_rels/slideLayout98.xml.rels><?xml version="1.0" encoding="UTF-8" standalone="yes"?>
<Relationships xmlns="http://schemas.openxmlformats.org/package/2006/relationships"><Relationship Id="rId8" Type="http://schemas.openxmlformats.org/officeDocument/2006/relationships/image" Target="../media/image114.png"/><Relationship Id="rId3" Type="http://schemas.openxmlformats.org/officeDocument/2006/relationships/image" Target="../media/image109.svg"/><Relationship Id="rId7" Type="http://schemas.openxmlformats.org/officeDocument/2006/relationships/image" Target="../media/image113.svg"/><Relationship Id="rId2" Type="http://schemas.openxmlformats.org/officeDocument/2006/relationships/image" Target="../media/image108.png"/><Relationship Id="rId1" Type="http://schemas.openxmlformats.org/officeDocument/2006/relationships/slideMaster" Target="../slideMasters/slideMaster4.xml"/><Relationship Id="rId6" Type="http://schemas.openxmlformats.org/officeDocument/2006/relationships/image" Target="../media/image112.png"/><Relationship Id="rId5" Type="http://schemas.openxmlformats.org/officeDocument/2006/relationships/image" Target="../media/image111.svg"/><Relationship Id="rId4" Type="http://schemas.openxmlformats.org/officeDocument/2006/relationships/image" Target="../media/image110.png"/><Relationship Id="rId9" Type="http://schemas.openxmlformats.org/officeDocument/2006/relationships/image" Target="../media/image115.svg"/></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17.svg"/><Relationship Id="rId2" Type="http://schemas.openxmlformats.org/officeDocument/2006/relationships/image" Target="../media/image116.pn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Academic Programs">
    <p:bg>
      <p:bgPr>
        <a:solidFill>
          <a:srgbClr val="F2F2F7"/>
        </a:solidFill>
        <a:effectLst/>
      </p:bgPr>
    </p:bg>
    <p:spTree>
      <p:nvGrpSpPr>
        <p:cNvPr id="1" name=""/>
        <p:cNvGrpSpPr/>
        <p:nvPr/>
      </p:nvGrpSpPr>
      <p:grpSpPr>
        <a:xfrm>
          <a:off x="0" y="0"/>
          <a:ext cx="0" cy="0"/>
          <a:chOff x="0" y="0"/>
          <a:chExt cx="0" cy="0"/>
        </a:xfrm>
      </p:grpSpPr>
      <p:pic>
        <p:nvPicPr>
          <p:cNvPr id="8" name="Graphic 3">
            <a:extLst>
              <a:ext uri="{FF2B5EF4-FFF2-40B4-BE49-F238E27FC236}">
                <a16:creationId xmlns:a16="http://schemas.microsoft.com/office/drawing/2014/main" id="{2182BC99-2F97-784A-3E25-A243DB82B9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39750" y="359003"/>
            <a:ext cx="8062913" cy="4354033"/>
          </a:xfrm>
          <a:prstGeom prst="rect">
            <a:avLst/>
          </a:prstGeom>
        </p:spPr>
      </p:pic>
      <p:pic>
        <p:nvPicPr>
          <p:cNvPr id="3" name="Grafik 1" descr="Ein Bild, das Schrift, Grafiken, Grafikdesign, Logo enthält.&#10;&#10;Automatisch generierte Beschreibung">
            <a:extLst>
              <a:ext uri="{FF2B5EF4-FFF2-40B4-BE49-F238E27FC236}">
                <a16:creationId xmlns:a16="http://schemas.microsoft.com/office/drawing/2014/main" id="{88DF7EFE-C42E-94D9-E85D-7771D0DC9782}"/>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2" name="TextBox 4">
            <a:extLst>
              <a:ext uri="{FF2B5EF4-FFF2-40B4-BE49-F238E27FC236}">
                <a16:creationId xmlns:a16="http://schemas.microsoft.com/office/drawing/2014/main" id="{5B9D3887-4C3D-997D-E458-CCD75D97E66E}"/>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
        <p:nvSpPr>
          <p:cNvPr id="5" name="Textfeld 4">
            <a:extLst>
              <a:ext uri="{FF2B5EF4-FFF2-40B4-BE49-F238E27FC236}">
                <a16:creationId xmlns:a16="http://schemas.microsoft.com/office/drawing/2014/main" id="{81D87464-552B-5A8D-2D96-7C638E7D1E31}"/>
              </a:ext>
            </a:extLst>
          </p:cNvPr>
          <p:cNvSpPr txBox="1"/>
          <p:nvPr userDrawn="1"/>
        </p:nvSpPr>
        <p:spPr>
          <a:xfrm>
            <a:off x="-1" y="1964753"/>
            <a:ext cx="9144000" cy="1383712"/>
          </a:xfrm>
          <a:prstGeom prst="rect">
            <a:avLst/>
          </a:prstGeom>
          <a:noFill/>
        </p:spPr>
        <p:txBody>
          <a:bodyPr wrap="square" rtlCol="0">
            <a:spAutoFit/>
          </a:bodyPr>
          <a:lstStyle/>
          <a:p>
            <a:pPr algn="ctr">
              <a:lnSpc>
                <a:spcPts val="4900"/>
              </a:lnSpc>
            </a:pPr>
            <a:r>
              <a:rPr lang="de-DE" sz="4600" b="0" i="0" dirty="0">
                <a:solidFill>
                  <a:srgbClr val="3F00FF"/>
                </a:solidFill>
                <a:latin typeface="Aptos" panose="020B0004020202020204" pitchFamily="34" charset="0"/>
              </a:rPr>
              <a:t>Crafting </a:t>
            </a:r>
            <a:r>
              <a:rPr lang="de-DE" sz="4600" b="0" i="0" dirty="0" err="1">
                <a:solidFill>
                  <a:srgbClr val="3F00FF"/>
                </a:solidFill>
                <a:latin typeface="Aptos" panose="020B0004020202020204" pitchFamily="34" charset="0"/>
              </a:rPr>
              <a:t>tomorrow</a:t>
            </a:r>
            <a:endParaRPr lang="de-DE" sz="4600" b="0" i="0" dirty="0">
              <a:solidFill>
                <a:srgbClr val="3F00FF"/>
              </a:solidFill>
              <a:latin typeface="Aptos" panose="020B0004020202020204" pitchFamily="34" charset="0"/>
            </a:endParaRPr>
          </a:p>
          <a:p>
            <a:pPr algn="ctr">
              <a:lnSpc>
                <a:spcPts val="4900"/>
              </a:lnSpc>
            </a:pPr>
            <a:r>
              <a:rPr lang="de-DE" sz="4600" b="1" i="0" dirty="0" err="1">
                <a:solidFill>
                  <a:srgbClr val="3F00FF"/>
                </a:solidFill>
                <a:latin typeface="Aptos SemiBold" panose="020B0004020202020204" pitchFamily="34" charset="0"/>
              </a:rPr>
              <a:t>imagine</a:t>
            </a:r>
            <a:r>
              <a:rPr lang="de-DE" sz="4600" b="1" i="0" dirty="0">
                <a:solidFill>
                  <a:srgbClr val="3F00FF"/>
                </a:solidFill>
                <a:latin typeface="Aptos SemiBold" panose="020B0004020202020204" pitchFamily="34" charset="0"/>
              </a:rPr>
              <a:t>, </a:t>
            </a:r>
            <a:r>
              <a:rPr lang="de-DE" sz="4600" b="1" i="0" dirty="0" err="1">
                <a:solidFill>
                  <a:srgbClr val="3F00FF"/>
                </a:solidFill>
                <a:latin typeface="Aptos SemiBold" panose="020B0004020202020204" pitchFamily="34" charset="0"/>
              </a:rPr>
              <a:t>innovate</a:t>
            </a:r>
            <a:r>
              <a:rPr lang="de-DE" sz="4600" b="1" i="0" dirty="0">
                <a:solidFill>
                  <a:srgbClr val="3F00FF"/>
                </a:solidFill>
                <a:latin typeface="Aptos SemiBold" panose="020B0004020202020204" pitchFamily="34" charset="0"/>
              </a:rPr>
              <a:t>, </a:t>
            </a:r>
            <a:r>
              <a:rPr lang="de-DE" sz="4600" b="1" i="0" dirty="0" err="1">
                <a:solidFill>
                  <a:srgbClr val="3F00FF"/>
                </a:solidFill>
                <a:latin typeface="Aptos SemiBold" panose="020B0004020202020204" pitchFamily="34" charset="0"/>
              </a:rPr>
              <a:t>impact</a:t>
            </a:r>
            <a:endParaRPr lang="de-DE" sz="4600" b="1" i="0" dirty="0">
              <a:solidFill>
                <a:srgbClr val="3F00FF"/>
              </a:solidFill>
              <a:latin typeface="Aptos SemiBold" panose="020B0004020202020204" pitchFamily="34" charset="0"/>
            </a:endParaRPr>
          </a:p>
        </p:txBody>
      </p:sp>
    </p:spTree>
    <p:extLst>
      <p:ext uri="{BB962C8B-B14F-4D97-AF65-F5344CB8AC3E}">
        <p14:creationId xmlns:p14="http://schemas.microsoft.com/office/powerpoint/2010/main" val="2432197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Yellow">
    <p:bg>
      <p:bgPr>
        <a:solidFill>
          <a:schemeClr val="accent3"/>
        </a:solidFill>
        <a:effectLst/>
      </p:bgPr>
    </p:bg>
    <p:spTree>
      <p:nvGrpSpPr>
        <p:cNvPr id="1" name=""/>
        <p:cNvGrpSpPr/>
        <p:nvPr/>
      </p:nvGrpSpPr>
      <p:grpSpPr>
        <a:xfrm>
          <a:off x="0" y="0"/>
          <a:ext cx="0" cy="0"/>
          <a:chOff x="0" y="0"/>
          <a:chExt cx="0" cy="0"/>
        </a:xfrm>
      </p:grpSpPr>
      <p:pic>
        <p:nvPicPr>
          <p:cNvPr id="2" name="Grafik 6">
            <a:extLst>
              <a:ext uri="{FF2B5EF4-FFF2-40B4-BE49-F238E27FC236}">
                <a16:creationId xmlns:a16="http://schemas.microsoft.com/office/drawing/2014/main" id="{D2CE9F7D-3879-99E9-C20E-ED68A9C9F9F7}"/>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234" t="13993" r="8404" b="8980"/>
          <a:stretch/>
        </p:blipFill>
        <p:spPr>
          <a:xfrm>
            <a:off x="-1" y="1"/>
            <a:ext cx="9144001" cy="5143500"/>
          </a:xfrm>
          <a:prstGeom prst="rect">
            <a:avLst/>
          </a:prstGeom>
        </p:spPr>
      </p:pic>
      <p:sp>
        <p:nvSpPr>
          <p:cNvPr id="4" name="Title Placeholder 1">
            <a:extLst>
              <a:ext uri="{FF2B5EF4-FFF2-40B4-BE49-F238E27FC236}">
                <a16:creationId xmlns:a16="http://schemas.microsoft.com/office/drawing/2014/main" id="{34AA8F17-2741-00B6-9010-D671BDA37EFC}"/>
              </a:ext>
            </a:extLst>
          </p:cNvPr>
          <p:cNvSpPr>
            <a:spLocks noGrp="1"/>
          </p:cNvSpPr>
          <p:nvPr>
            <p:ph type="title"/>
          </p:nvPr>
        </p:nvSpPr>
        <p:spPr>
          <a:xfrm>
            <a:off x="548217" y="719138"/>
            <a:ext cx="8062913" cy="4064000"/>
          </a:xfrm>
          <a:prstGeom prst="rect">
            <a:avLst/>
          </a:prstGeom>
        </p:spPr>
        <p:txBody>
          <a:bodyPr vert="horz" lIns="0" tIns="0" rIns="0" bIns="0" rtlCol="0" anchor="ctr" anchorCtr="0">
            <a:noAutofit/>
          </a:bodyPr>
          <a:lstStyle>
            <a:lvl1pPr algn="ctr">
              <a:lnSpc>
                <a:spcPts val="4900"/>
              </a:lnSpc>
              <a:defRPr sz="4600" b="1" i="0">
                <a:solidFill>
                  <a:srgbClr val="3F00FF"/>
                </a:solidFill>
                <a:latin typeface="Aptos SemiBold" panose="020B0004020202020204" pitchFamily="34" charset="0"/>
              </a:defRPr>
            </a:lvl1pPr>
          </a:lstStyle>
          <a:p>
            <a:r>
              <a:rPr lang="en-US" dirty="0"/>
              <a:t>Click to edit Master title style</a:t>
            </a:r>
          </a:p>
        </p:txBody>
      </p:sp>
    </p:spTree>
    <p:extLst>
      <p:ext uri="{BB962C8B-B14F-4D97-AF65-F5344CB8AC3E}">
        <p14:creationId xmlns:p14="http://schemas.microsoft.com/office/powerpoint/2010/main" val="1840589779"/>
      </p:ext>
    </p:extLst>
  </p:cSld>
  <p:clrMapOvr>
    <a:masterClrMapping/>
  </p:clrMapOvr>
  <p:extLst>
    <p:ext uri="{DCECCB84-F9BA-43D5-87BE-67443E8EF086}">
      <p15:sldGuideLst xmlns:p15="http://schemas.microsoft.com/office/powerpoint/2012/main"/>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Quote 2">
    <p:bg>
      <p:bgPr>
        <a:solidFill>
          <a:srgbClr val="01DADA"/>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4825BB41-1B59-CD0A-06AE-81C9C60439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898" t="4380" r="9066" b="4380"/>
          <a:stretch/>
        </p:blipFill>
        <p:spPr>
          <a:xfrm>
            <a:off x="0" y="0"/>
            <a:ext cx="9144000" cy="5143500"/>
          </a:xfrm>
          <a:prstGeom prst="rect">
            <a:avLst/>
          </a:prstGeom>
        </p:spPr>
      </p:pic>
      <p:sp>
        <p:nvSpPr>
          <p:cNvPr id="2" name="Textplatzhalter 10">
            <a:extLst>
              <a:ext uri="{FF2B5EF4-FFF2-40B4-BE49-F238E27FC236}">
                <a16:creationId xmlns:a16="http://schemas.microsoft.com/office/drawing/2014/main" id="{9A63BAF5-4068-9DA7-4EA0-F01EF3BE8C0B}"/>
              </a:ext>
            </a:extLst>
          </p:cNvPr>
          <p:cNvSpPr>
            <a:spLocks noGrp="1"/>
          </p:cNvSpPr>
          <p:nvPr>
            <p:ph type="body" sz="quarter" idx="11" hasCustomPrompt="1"/>
          </p:nvPr>
        </p:nvSpPr>
        <p:spPr>
          <a:xfrm>
            <a:off x="539751" y="2037280"/>
            <a:ext cx="8062912" cy="1068939"/>
          </a:xfrm>
          <a:prstGeom prst="rect">
            <a:avLst/>
          </a:prstGeom>
        </p:spPr>
        <p:txBody>
          <a:bodyPr anchor="b" anchorCtr="0">
            <a:noAutofit/>
          </a:bodyPr>
          <a:lstStyle>
            <a:lvl1pPr marL="0" indent="0" algn="ctr">
              <a:lnSpc>
                <a:spcPts val="3200"/>
              </a:lnSpc>
              <a:spcBef>
                <a:spcPts val="0"/>
              </a:spcBef>
              <a:buNone/>
              <a:defRPr sz="2500" b="0" i="0">
                <a:latin typeface="Aptos" panose="020B0004020202020204" pitchFamily="34" charset="0"/>
              </a:defRPr>
            </a:lvl1pPr>
            <a:lvl2pPr marL="342900" indent="0">
              <a:buNone/>
              <a:defRPr>
                <a:latin typeface="Nunito Sans Normal" pitchFamily="2" charset="77"/>
              </a:defRPr>
            </a:lvl2pPr>
            <a:lvl3pPr marL="685800" indent="0">
              <a:buNone/>
              <a:defRPr>
                <a:latin typeface="Nunito Sans Normal" pitchFamily="2" charset="77"/>
              </a:defRPr>
            </a:lvl3pPr>
            <a:lvl4pPr marL="1028700" indent="0">
              <a:buNone/>
              <a:defRPr>
                <a:latin typeface="Nunito Sans Normal" pitchFamily="2" charset="77"/>
              </a:defRPr>
            </a:lvl4pPr>
            <a:lvl5pPr marL="1371600" indent="0">
              <a:buNone/>
              <a:defRPr>
                <a:latin typeface="Nunito Sans Normal" pitchFamily="2" charset="77"/>
              </a:defRPr>
            </a:lvl5pPr>
          </a:lstStyle>
          <a:p>
            <a:pPr lvl="0"/>
            <a:r>
              <a:rPr lang="en-US" dirty="0"/>
              <a:t>“Please insert quote.”</a:t>
            </a:r>
          </a:p>
        </p:txBody>
      </p:sp>
      <p:sp>
        <p:nvSpPr>
          <p:cNvPr id="4" name="Textplatzhalter 8">
            <a:extLst>
              <a:ext uri="{FF2B5EF4-FFF2-40B4-BE49-F238E27FC236}">
                <a16:creationId xmlns:a16="http://schemas.microsoft.com/office/drawing/2014/main" id="{3BEAEACF-0AB5-D763-A7C7-5DDFF5BA97C7}"/>
              </a:ext>
            </a:extLst>
          </p:cNvPr>
          <p:cNvSpPr>
            <a:spLocks noGrp="1"/>
          </p:cNvSpPr>
          <p:nvPr>
            <p:ph type="body" sz="quarter" idx="12" hasCustomPrompt="1"/>
          </p:nvPr>
        </p:nvSpPr>
        <p:spPr>
          <a:xfrm>
            <a:off x="539751" y="3151781"/>
            <a:ext cx="8062915" cy="293688"/>
          </a:xfrm>
          <a:prstGeom prst="rect">
            <a:avLst/>
          </a:prstGeom>
        </p:spPr>
        <p:txBody>
          <a:bodyPr lIns="0" tIns="0" rIns="0" bIns="0"/>
          <a:lstStyle>
            <a:lvl1pPr algn="ctr">
              <a:defRPr sz="1500" b="0" i="0">
                <a:latin typeface="Aptos" panose="020B0004020202020204" pitchFamily="34" charset="0"/>
              </a:defRPr>
            </a:lvl1pPr>
          </a:lstStyle>
          <a:p>
            <a:pPr lvl="0"/>
            <a:r>
              <a:rPr lang="de-DE" dirty="0"/>
              <a:t>Quelle</a:t>
            </a:r>
          </a:p>
        </p:txBody>
      </p:sp>
      <p:sp>
        <p:nvSpPr>
          <p:cNvPr id="5" name="TextBox 4">
            <a:extLst>
              <a:ext uri="{FF2B5EF4-FFF2-40B4-BE49-F238E27FC236}">
                <a16:creationId xmlns:a16="http://schemas.microsoft.com/office/drawing/2014/main" id="{3EE4ED76-3953-C702-D0E8-D77DD4619CE5}"/>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4195809425"/>
      </p:ext>
    </p:extLst>
  </p:cSld>
  <p:clrMapOvr>
    <a:masterClrMapping/>
  </p:clrMapOvr>
  <p:extLst>
    <p:ext uri="{DCECCB84-F9BA-43D5-87BE-67443E8EF086}">
      <p15:sldGuideLst xmlns:p15="http://schemas.microsoft.com/office/powerpoint/2012/main"/>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Quote 3">
    <p:bg>
      <p:bgPr>
        <a:solidFill>
          <a:srgbClr val="9F3DFF"/>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4825BB41-1B59-CD0A-06AE-81C9C60439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898" t="4380" r="9066" b="4380"/>
          <a:stretch/>
        </p:blipFill>
        <p:spPr>
          <a:xfrm>
            <a:off x="0" y="0"/>
            <a:ext cx="9144000" cy="5143500"/>
          </a:xfrm>
          <a:prstGeom prst="rect">
            <a:avLst/>
          </a:prstGeom>
        </p:spPr>
      </p:pic>
      <p:sp>
        <p:nvSpPr>
          <p:cNvPr id="2" name="Textplatzhalter 10">
            <a:extLst>
              <a:ext uri="{FF2B5EF4-FFF2-40B4-BE49-F238E27FC236}">
                <a16:creationId xmlns:a16="http://schemas.microsoft.com/office/drawing/2014/main" id="{918158B2-74B9-2710-15EA-633501525040}"/>
              </a:ext>
            </a:extLst>
          </p:cNvPr>
          <p:cNvSpPr>
            <a:spLocks noGrp="1"/>
          </p:cNvSpPr>
          <p:nvPr>
            <p:ph type="body" sz="quarter" idx="11" hasCustomPrompt="1"/>
          </p:nvPr>
        </p:nvSpPr>
        <p:spPr>
          <a:xfrm>
            <a:off x="539751" y="2037280"/>
            <a:ext cx="8062912" cy="1068939"/>
          </a:xfrm>
          <a:prstGeom prst="rect">
            <a:avLst/>
          </a:prstGeom>
        </p:spPr>
        <p:txBody>
          <a:bodyPr anchor="b" anchorCtr="0">
            <a:noAutofit/>
          </a:bodyPr>
          <a:lstStyle>
            <a:lvl1pPr marL="0" indent="0" algn="ctr">
              <a:lnSpc>
                <a:spcPts val="3200"/>
              </a:lnSpc>
              <a:spcBef>
                <a:spcPts val="0"/>
              </a:spcBef>
              <a:buNone/>
              <a:defRPr sz="2500" b="0" i="0">
                <a:latin typeface="Aptos" panose="020B0004020202020204" pitchFamily="34" charset="0"/>
              </a:defRPr>
            </a:lvl1pPr>
            <a:lvl2pPr marL="342900" indent="0">
              <a:buNone/>
              <a:defRPr>
                <a:latin typeface="Nunito Sans Normal" pitchFamily="2" charset="77"/>
              </a:defRPr>
            </a:lvl2pPr>
            <a:lvl3pPr marL="685800" indent="0">
              <a:buNone/>
              <a:defRPr>
                <a:latin typeface="Nunito Sans Normal" pitchFamily="2" charset="77"/>
              </a:defRPr>
            </a:lvl3pPr>
            <a:lvl4pPr marL="1028700" indent="0">
              <a:buNone/>
              <a:defRPr>
                <a:latin typeface="Nunito Sans Normal" pitchFamily="2" charset="77"/>
              </a:defRPr>
            </a:lvl4pPr>
            <a:lvl5pPr marL="1371600" indent="0">
              <a:buNone/>
              <a:defRPr>
                <a:latin typeface="Nunito Sans Normal" pitchFamily="2" charset="77"/>
              </a:defRPr>
            </a:lvl5pPr>
          </a:lstStyle>
          <a:p>
            <a:pPr lvl="0"/>
            <a:r>
              <a:rPr lang="en-US" dirty="0"/>
              <a:t>“Please insert quote.”</a:t>
            </a:r>
          </a:p>
        </p:txBody>
      </p:sp>
      <p:sp>
        <p:nvSpPr>
          <p:cNvPr id="4" name="Textplatzhalter 8">
            <a:extLst>
              <a:ext uri="{FF2B5EF4-FFF2-40B4-BE49-F238E27FC236}">
                <a16:creationId xmlns:a16="http://schemas.microsoft.com/office/drawing/2014/main" id="{60F88EDE-9867-018E-B442-D444EA361F26}"/>
              </a:ext>
            </a:extLst>
          </p:cNvPr>
          <p:cNvSpPr>
            <a:spLocks noGrp="1"/>
          </p:cNvSpPr>
          <p:nvPr>
            <p:ph type="body" sz="quarter" idx="12" hasCustomPrompt="1"/>
          </p:nvPr>
        </p:nvSpPr>
        <p:spPr>
          <a:xfrm>
            <a:off x="539751" y="3151781"/>
            <a:ext cx="8062915" cy="293688"/>
          </a:xfrm>
          <a:prstGeom prst="rect">
            <a:avLst/>
          </a:prstGeom>
        </p:spPr>
        <p:txBody>
          <a:bodyPr lIns="0" tIns="0" rIns="0" bIns="0"/>
          <a:lstStyle>
            <a:lvl1pPr algn="ctr">
              <a:defRPr sz="1500" b="0" i="0">
                <a:latin typeface="Aptos" panose="020B0004020202020204" pitchFamily="34" charset="0"/>
              </a:defRPr>
            </a:lvl1pPr>
          </a:lstStyle>
          <a:p>
            <a:pPr lvl="0"/>
            <a:r>
              <a:rPr lang="de-DE" dirty="0"/>
              <a:t>Quelle</a:t>
            </a:r>
          </a:p>
        </p:txBody>
      </p:sp>
      <p:sp>
        <p:nvSpPr>
          <p:cNvPr id="5" name="TextBox 4">
            <a:extLst>
              <a:ext uri="{FF2B5EF4-FFF2-40B4-BE49-F238E27FC236}">
                <a16:creationId xmlns:a16="http://schemas.microsoft.com/office/drawing/2014/main" id="{E38F67A9-914A-BAAB-3039-CD2CB74B9EE3}"/>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2981581910"/>
      </p:ext>
    </p:extLst>
  </p:cSld>
  <p:clrMapOvr>
    <a:masterClrMapping/>
  </p:clrMapOvr>
  <p:extLst>
    <p:ext uri="{DCECCB84-F9BA-43D5-87BE-67443E8EF086}">
      <p15:sldGuideLst xmlns:p15="http://schemas.microsoft.com/office/powerpoint/2012/main"/>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preserve="1" userDrawn="1">
  <p:cSld name="Contact Disclaimer">
    <p:bg>
      <p:bgPr>
        <a:solidFill>
          <a:srgbClr val="0F00FF"/>
        </a:solidFill>
        <a:effectLst/>
      </p:bgPr>
    </p:bg>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74DB78F5-C686-F3BE-3189-75217078A8D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4444" t="11393" r="6546" b="11803"/>
          <a:stretch/>
        </p:blipFill>
        <p:spPr>
          <a:xfrm>
            <a:off x="-1" y="-1"/>
            <a:ext cx="9144001" cy="5143501"/>
          </a:xfrm>
          <a:prstGeom prst="rect">
            <a:avLst/>
          </a:prstGeom>
        </p:spPr>
      </p:pic>
      <p:pic>
        <p:nvPicPr>
          <p:cNvPr id="14" name="Bild 9" descr="by-nc-sa.eps">
            <a:extLst>
              <a:ext uri="{FF2B5EF4-FFF2-40B4-BE49-F238E27FC236}">
                <a16:creationId xmlns:a16="http://schemas.microsoft.com/office/drawing/2014/main" id="{84C9890D-FA8A-E491-DFB9-AA5C72A1A988}"/>
              </a:ext>
            </a:extLst>
          </p:cNvPr>
          <p:cNvPicPr>
            <a:picLocks noChangeAspect="1"/>
          </p:cNvPicPr>
          <p:nvPr userDrawn="1"/>
        </p:nvPicPr>
        <p:blipFill>
          <a:blip r:embed="rId4">
            <a:extLst>
              <a:ext uri="{28A0092B-C50C-407E-A947-70E740481C1C}">
                <a14:useLocalDpi xmlns:a14="http://schemas.microsoft.com/office/drawing/2010/main"/>
              </a:ext>
            </a:extLst>
          </a:blip>
          <a:srcRect/>
          <a:stretch>
            <a:fillRect/>
          </a:stretch>
        </p:blipFill>
        <p:spPr bwMode="auto">
          <a:xfrm>
            <a:off x="4681539" y="3851432"/>
            <a:ext cx="812283" cy="2886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a16="http://schemas.microsoft.com/office/drawing/2014/main" id="{6FB182B0-544A-086C-A628-BF751DAB06E3}"/>
              </a:ext>
            </a:extLst>
          </p:cNvPr>
          <p:cNvSpPr txBox="1"/>
          <p:nvPr userDrawn="1"/>
        </p:nvSpPr>
        <p:spPr>
          <a:xfrm>
            <a:off x="5493822" y="3811097"/>
            <a:ext cx="1503011" cy="369332"/>
          </a:xfrm>
          <a:prstGeom prst="rect">
            <a:avLst/>
          </a:prstGeom>
          <a:noFill/>
        </p:spPr>
        <p:txBody>
          <a:bodyPr wrap="square">
            <a:spAutoFit/>
          </a:bodyPr>
          <a:lstStyle/>
          <a:p>
            <a:r>
              <a:rPr lang="en-US" sz="600" b="0" i="0" dirty="0">
                <a:latin typeface="Aptos" panose="020B0004020202020204" pitchFamily="34" charset="0"/>
                <a:cs typeface="Century Gothic" charset="0"/>
              </a:rPr>
              <a:t>This work is licensed under a Creative Commons Attribution – </a:t>
            </a:r>
            <a:r>
              <a:rPr lang="en-US" sz="600" b="0" i="0" dirty="0" err="1">
                <a:latin typeface="Aptos" panose="020B0004020202020204" pitchFamily="34" charset="0"/>
                <a:cs typeface="Century Gothic" charset="0"/>
              </a:rPr>
              <a:t>NonCommercial</a:t>
            </a:r>
            <a:r>
              <a:rPr lang="en-US" sz="600" b="0" i="0" dirty="0">
                <a:latin typeface="Aptos" panose="020B0004020202020204" pitchFamily="34" charset="0"/>
                <a:cs typeface="Century Gothic" charset="0"/>
              </a:rPr>
              <a:t> - </a:t>
            </a:r>
            <a:r>
              <a:rPr lang="en-US" sz="600" b="0" i="0" dirty="0" err="1">
                <a:latin typeface="Aptos" panose="020B0004020202020204" pitchFamily="34" charset="0"/>
                <a:cs typeface="Century Gothic" charset="0"/>
              </a:rPr>
              <a:t>ShareAlike</a:t>
            </a:r>
            <a:r>
              <a:rPr lang="en-US" sz="600" b="0" i="0" dirty="0">
                <a:latin typeface="Aptos" panose="020B0004020202020204" pitchFamily="34" charset="0"/>
                <a:cs typeface="Century Gothic" charset="0"/>
              </a:rPr>
              <a:t> 4.0 International License.</a:t>
            </a:r>
          </a:p>
        </p:txBody>
      </p:sp>
      <p:sp>
        <p:nvSpPr>
          <p:cNvPr id="2" name="TextBox 1">
            <a:extLst>
              <a:ext uri="{FF2B5EF4-FFF2-40B4-BE49-F238E27FC236}">
                <a16:creationId xmlns:a16="http://schemas.microsoft.com/office/drawing/2014/main" id="{6ED17773-27D5-4951-E82A-1B2BA6A042CE}"/>
              </a:ext>
            </a:extLst>
          </p:cNvPr>
          <p:cNvSpPr txBox="1"/>
          <p:nvPr userDrawn="1"/>
        </p:nvSpPr>
        <p:spPr>
          <a:xfrm>
            <a:off x="4681539" y="2585495"/>
            <a:ext cx="3094036" cy="1231106"/>
          </a:xfrm>
          <a:prstGeom prst="rect">
            <a:avLst/>
          </a:prstGeom>
          <a:noFill/>
        </p:spPr>
        <p:txBody>
          <a:bodyPr wrap="square" lIns="0" tIns="0" rIns="0" bIns="0">
            <a:spAutoFit/>
          </a:bodyPr>
          <a:lstStyle/>
          <a:p>
            <a:r>
              <a:rPr lang="en-US" sz="800" b="0" i="0" dirty="0">
                <a:latin typeface="Aptos" panose="020B0004020202020204" pitchFamily="34" charset="0"/>
              </a:rPr>
              <a:t>This presentation is subject to the sole rights of the HPI School of Design Thinking, Potsdam. It is subject to intellectual property rights, copyrights, and ancillary copyrights. These documents may solely be used to present the HPI School of Design Thinking and its services. Further use of any kind is not allowed. All rights of use of this concept remain explicitly with the author. In particular, any private or third-party use is prohibited without the consent of the HPI School of Design Thinking and infringements will be prosecuted according to civil and criminal law.</a:t>
            </a:r>
          </a:p>
          <a:p>
            <a:r>
              <a:rPr lang="en-US" sz="800" b="0" i="0" dirty="0">
                <a:latin typeface="Aptos" panose="020B0004020202020204" pitchFamily="34" charset="0"/>
              </a:rPr>
              <a:t>© HPI School of Design Thinking, Potsdam, 2024 </a:t>
            </a:r>
            <a:endParaRPr lang="en-DE" sz="800" b="0" i="0" dirty="0">
              <a:latin typeface="Aptos" panose="020B0004020202020204" pitchFamily="34" charset="0"/>
            </a:endParaRPr>
          </a:p>
        </p:txBody>
      </p:sp>
      <p:sp>
        <p:nvSpPr>
          <p:cNvPr id="4" name="TextBox 3">
            <a:extLst>
              <a:ext uri="{FF2B5EF4-FFF2-40B4-BE49-F238E27FC236}">
                <a16:creationId xmlns:a16="http://schemas.microsoft.com/office/drawing/2014/main" id="{A7A24595-40D1-70F6-AE94-E7980F3829AB}"/>
              </a:ext>
            </a:extLst>
          </p:cNvPr>
          <p:cNvSpPr txBox="1"/>
          <p:nvPr userDrawn="1"/>
        </p:nvSpPr>
        <p:spPr>
          <a:xfrm>
            <a:off x="539750" y="2571750"/>
            <a:ext cx="3922713" cy="1692771"/>
          </a:xfrm>
          <a:prstGeom prst="rect">
            <a:avLst/>
          </a:prstGeom>
          <a:noFill/>
        </p:spPr>
        <p:txBody>
          <a:bodyPr wrap="square" lIns="0" tIns="0" rIns="0" bIns="0">
            <a:spAutoFit/>
          </a:bodyPr>
          <a:lstStyle/>
          <a:p>
            <a:pPr lvl="0"/>
            <a:r>
              <a:rPr lang="en-US" sz="1000" b="0" i="0" dirty="0">
                <a:solidFill>
                  <a:schemeClr val="tx1"/>
                </a:solidFill>
                <a:latin typeface="Aptos" panose="020B0004020202020204" pitchFamily="34" charset="0"/>
              </a:rPr>
              <a:t>HPI School of Design Thinking</a:t>
            </a:r>
          </a:p>
          <a:p>
            <a:pPr lvl="0"/>
            <a:r>
              <a:rPr lang="en-US" sz="1000" b="0" i="0" dirty="0">
                <a:solidFill>
                  <a:schemeClr val="tx1"/>
                </a:solidFill>
                <a:latin typeface="Aptos" panose="020B0004020202020204" pitchFamily="34" charset="0"/>
              </a:rPr>
              <a:t>Prof.-Dr.-</a:t>
            </a:r>
            <a:r>
              <a:rPr lang="en-US" sz="1000" b="0" i="0" dirty="0" err="1">
                <a:solidFill>
                  <a:schemeClr val="tx1"/>
                </a:solidFill>
                <a:latin typeface="Aptos" panose="020B0004020202020204" pitchFamily="34" charset="0"/>
              </a:rPr>
              <a:t>Helmert</a:t>
            </a:r>
            <a:r>
              <a:rPr lang="en-US" sz="1000" b="0" i="0" dirty="0">
                <a:solidFill>
                  <a:schemeClr val="tx1"/>
                </a:solidFill>
                <a:latin typeface="Aptos" panose="020B0004020202020204" pitchFamily="34" charset="0"/>
              </a:rPr>
              <a:t>-</a:t>
            </a:r>
            <a:r>
              <a:rPr lang="en-US" sz="1000" b="0" i="0" dirty="0" err="1">
                <a:solidFill>
                  <a:schemeClr val="tx1"/>
                </a:solidFill>
                <a:latin typeface="Aptos" panose="020B0004020202020204" pitchFamily="34" charset="0"/>
              </a:rPr>
              <a:t>Straße</a:t>
            </a:r>
            <a:r>
              <a:rPr lang="en-US" sz="1000" b="0" i="0" dirty="0">
                <a:solidFill>
                  <a:schemeClr val="tx1"/>
                </a:solidFill>
                <a:latin typeface="Aptos" panose="020B0004020202020204" pitchFamily="34" charset="0"/>
              </a:rPr>
              <a:t> 2-3</a:t>
            </a:r>
          </a:p>
          <a:p>
            <a:pPr lvl="0"/>
            <a:r>
              <a:rPr lang="en-US" sz="1000" b="0" i="0" dirty="0">
                <a:solidFill>
                  <a:schemeClr val="tx1"/>
                </a:solidFill>
                <a:latin typeface="Aptos" panose="020B0004020202020204" pitchFamily="34" charset="0"/>
              </a:rPr>
              <a:t>14482 Potsdam, Germany</a:t>
            </a:r>
          </a:p>
          <a:p>
            <a:pPr lvl="0"/>
            <a:endParaRPr lang="en-US" sz="1000" b="0" i="0" dirty="0">
              <a:solidFill>
                <a:schemeClr val="tx1"/>
              </a:solidFill>
              <a:latin typeface="Aptos" panose="020B0004020202020204" pitchFamily="34" charset="0"/>
            </a:endParaRPr>
          </a:p>
          <a:p>
            <a:pPr lvl="0"/>
            <a:r>
              <a:rPr lang="en-US" sz="1000" b="0" i="0" dirty="0">
                <a:solidFill>
                  <a:schemeClr val="tx1"/>
                </a:solidFill>
                <a:latin typeface="Aptos" panose="020B0004020202020204" pitchFamily="34" charset="0"/>
              </a:rPr>
              <a:t>Phone: +49-331-5509 123</a:t>
            </a:r>
          </a:p>
          <a:p>
            <a:pPr lvl="0"/>
            <a:r>
              <a:rPr lang="en-US" sz="1000" b="0" i="0" dirty="0">
                <a:solidFill>
                  <a:schemeClr val="tx1"/>
                </a:solidFill>
                <a:latin typeface="Aptos" panose="020B0004020202020204" pitchFamily="34" charset="0"/>
              </a:rPr>
              <a:t>E-mail: </a:t>
            </a:r>
            <a:r>
              <a:rPr lang="en-US" sz="1000" b="0" i="0" dirty="0" err="1">
                <a:solidFill>
                  <a:schemeClr val="tx1"/>
                </a:solidFill>
                <a:latin typeface="Aptos" panose="020B0004020202020204" pitchFamily="34" charset="0"/>
              </a:rPr>
              <a:t>office-d-school@hpi.de</a:t>
            </a:r>
            <a:endParaRPr lang="en-US" sz="1000" b="0" i="0" dirty="0">
              <a:solidFill>
                <a:schemeClr val="tx1"/>
              </a:solidFill>
              <a:latin typeface="Aptos" panose="020B0004020202020204" pitchFamily="34" charset="0"/>
            </a:endParaRPr>
          </a:p>
          <a:p>
            <a:pPr lvl="0"/>
            <a:endParaRPr lang="en-US" sz="1000" b="0" i="0" dirty="0">
              <a:solidFill>
                <a:schemeClr val="tx1"/>
              </a:solidFill>
              <a:latin typeface="Aptos" panose="020B0004020202020204" pitchFamily="34" charset="0"/>
            </a:endParaRPr>
          </a:p>
          <a:p>
            <a:pPr lvl="0"/>
            <a:r>
              <a:rPr lang="en-US" sz="1000" b="0" i="0" dirty="0">
                <a:solidFill>
                  <a:schemeClr val="tx1"/>
                </a:solidFill>
                <a:latin typeface="Aptos" panose="020B0004020202020204" pitchFamily="34" charset="0"/>
              </a:rPr>
              <a:t>Website: https://</a:t>
            </a:r>
            <a:r>
              <a:rPr lang="en-US" sz="1000" b="0" i="0" dirty="0" err="1">
                <a:solidFill>
                  <a:schemeClr val="tx1"/>
                </a:solidFill>
                <a:latin typeface="Aptos" panose="020B0004020202020204" pitchFamily="34" charset="0"/>
              </a:rPr>
              <a:t>hpi.de</a:t>
            </a:r>
            <a:r>
              <a:rPr lang="en-US" sz="1000" b="0" i="0" dirty="0">
                <a:solidFill>
                  <a:schemeClr val="tx1"/>
                </a:solidFill>
                <a:latin typeface="Aptos" panose="020B0004020202020204" pitchFamily="34" charset="0"/>
              </a:rPr>
              <a:t>/d-school</a:t>
            </a:r>
          </a:p>
          <a:p>
            <a:pPr lvl="0"/>
            <a:endParaRPr lang="en-US" sz="1000" b="0" i="0" dirty="0">
              <a:solidFill>
                <a:schemeClr val="tx1"/>
              </a:solidFill>
              <a:latin typeface="Aptos" panose="020B0004020202020204" pitchFamily="34" charset="0"/>
            </a:endParaRPr>
          </a:p>
          <a:p>
            <a:pPr lvl="0"/>
            <a:r>
              <a:rPr lang="en-US" sz="1000" b="0" i="0" dirty="0">
                <a:solidFill>
                  <a:schemeClr val="tx1"/>
                </a:solidFill>
                <a:latin typeface="Aptos" panose="020B0004020202020204" pitchFamily="34" charset="0"/>
              </a:rPr>
              <a:t>LinkedIn: HPI School of Design Thinking  </a:t>
            </a:r>
          </a:p>
          <a:p>
            <a:pPr lvl="0"/>
            <a:r>
              <a:rPr lang="en-US" sz="1000" b="0" i="0" dirty="0">
                <a:solidFill>
                  <a:schemeClr val="tx1"/>
                </a:solidFill>
                <a:latin typeface="Aptos" panose="020B0004020202020204" pitchFamily="34" charset="0"/>
              </a:rPr>
              <a:t>Instagram: @</a:t>
            </a:r>
            <a:r>
              <a:rPr lang="en-US" sz="1000" b="0" i="0" dirty="0" err="1">
                <a:solidFill>
                  <a:schemeClr val="tx1"/>
                </a:solidFill>
                <a:latin typeface="Aptos" panose="020B0004020202020204" pitchFamily="34" charset="0"/>
              </a:rPr>
              <a:t>hpi.dschool</a:t>
            </a:r>
            <a:r>
              <a:rPr lang="en-US" sz="1000" b="0" i="0" dirty="0">
                <a:solidFill>
                  <a:schemeClr val="tx1"/>
                </a:solidFill>
                <a:latin typeface="Aptos" panose="020B0004020202020204" pitchFamily="34" charset="0"/>
              </a:rPr>
              <a:t> </a:t>
            </a:r>
          </a:p>
        </p:txBody>
      </p:sp>
      <p:sp>
        <p:nvSpPr>
          <p:cNvPr id="8" name="Titel 2">
            <a:extLst>
              <a:ext uri="{FF2B5EF4-FFF2-40B4-BE49-F238E27FC236}">
                <a16:creationId xmlns:a16="http://schemas.microsoft.com/office/drawing/2014/main" id="{A8F0CFFE-87C8-397C-89AF-129DDD902923}"/>
              </a:ext>
            </a:extLst>
          </p:cNvPr>
          <p:cNvSpPr txBox="1">
            <a:spLocks/>
          </p:cNvSpPr>
          <p:nvPr userDrawn="1"/>
        </p:nvSpPr>
        <p:spPr>
          <a:xfrm>
            <a:off x="539750" y="713579"/>
            <a:ext cx="7386559" cy="394975"/>
          </a:xfrm>
          <a:prstGeom prst="rect">
            <a:avLst/>
          </a:prstGeom>
        </p:spPr>
        <p:txBody>
          <a:bodyPr vert="horz" lIns="0" tIns="0" rIns="0" bIns="0" rtlCol="0" anchor="t" anchorCtr="0">
            <a:noAutofit/>
          </a:bodyPr>
          <a:lstStyle>
            <a:lvl1pPr algn="l" defTabSz="685800" rtl="0" eaLnBrk="1" latinLnBrk="0" hangingPunct="1">
              <a:lnSpc>
                <a:spcPct val="90000"/>
              </a:lnSpc>
              <a:spcBef>
                <a:spcPct val="0"/>
              </a:spcBef>
              <a:buNone/>
              <a:defRPr sz="3000" b="0" i="0" kern="1200">
                <a:solidFill>
                  <a:schemeClr val="tx1"/>
                </a:solidFill>
                <a:latin typeface="Nunito Sans Normal" pitchFamily="2" charset="77"/>
                <a:ea typeface="+mj-ea"/>
                <a:cs typeface="+mj-cs"/>
              </a:defRPr>
            </a:lvl1pPr>
          </a:lstStyle>
          <a:p>
            <a:pPr>
              <a:lnSpc>
                <a:spcPts val="2600"/>
              </a:lnSpc>
            </a:pPr>
            <a:r>
              <a:rPr lang="de-DE" sz="2400" b="0" i="0" dirty="0">
                <a:solidFill>
                  <a:schemeClr val="tx1"/>
                </a:solidFill>
                <a:latin typeface="Aptos" panose="020B0004020202020204" pitchFamily="34" charset="0"/>
              </a:rPr>
              <a:t>Contact &amp; Disclaimer</a:t>
            </a:r>
          </a:p>
        </p:txBody>
      </p:sp>
      <p:pic>
        <p:nvPicPr>
          <p:cNvPr id="6" name="Grafik 1" descr="Ein Bild, das Schrift, Grafiken, Grafikdesign, Logo enthält.&#10;&#10;Automatisch generierte Beschreibung">
            <a:extLst>
              <a:ext uri="{FF2B5EF4-FFF2-40B4-BE49-F238E27FC236}">
                <a16:creationId xmlns:a16="http://schemas.microsoft.com/office/drawing/2014/main" id="{3116EB10-3A30-0024-EF77-77A52A83D4BC}"/>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Tree>
    <p:extLst>
      <p:ext uri="{BB962C8B-B14F-4D97-AF65-F5344CB8AC3E}">
        <p14:creationId xmlns:p14="http://schemas.microsoft.com/office/powerpoint/2010/main" val="1461170355"/>
      </p:ext>
    </p:extLst>
  </p:cSld>
  <p:clrMapOvr>
    <a:masterClrMapping/>
  </p:clrMapOvr>
  <p:extLst>
    <p:ext uri="{DCECCB84-F9BA-43D5-87BE-67443E8EF086}">
      <p15:sldGuideLst xmlns:p15="http://schemas.microsoft.com/office/powerpoint/2012/main"/>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reserve="1" userDrawn="1">
  <p:cSld name="Connect with us">
    <p:bg>
      <p:bgPr>
        <a:solidFill>
          <a:srgbClr val="0F00FF"/>
        </a:solidFill>
        <a:effectLst/>
      </p:bgPr>
    </p:bg>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74DB78F5-C686-F3BE-3189-75217078A8D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4444" t="11393" r="6546" b="11803"/>
          <a:stretch/>
        </p:blipFill>
        <p:spPr>
          <a:xfrm>
            <a:off x="-1" y="-1"/>
            <a:ext cx="9144001" cy="5143501"/>
          </a:xfrm>
          <a:prstGeom prst="rect">
            <a:avLst/>
          </a:prstGeom>
        </p:spPr>
      </p:pic>
      <p:sp>
        <p:nvSpPr>
          <p:cNvPr id="4" name="TextBox 3">
            <a:extLst>
              <a:ext uri="{FF2B5EF4-FFF2-40B4-BE49-F238E27FC236}">
                <a16:creationId xmlns:a16="http://schemas.microsoft.com/office/drawing/2014/main" id="{A7A24595-40D1-70F6-AE94-E7980F3829AB}"/>
              </a:ext>
            </a:extLst>
          </p:cNvPr>
          <p:cNvSpPr txBox="1"/>
          <p:nvPr userDrawn="1"/>
        </p:nvSpPr>
        <p:spPr>
          <a:xfrm>
            <a:off x="1366838" y="2569234"/>
            <a:ext cx="3987252" cy="1846659"/>
          </a:xfrm>
          <a:prstGeom prst="rect">
            <a:avLst/>
          </a:prstGeom>
          <a:noFill/>
        </p:spPr>
        <p:txBody>
          <a:bodyPr wrap="square" lIns="0" tIns="0" rIns="0" bIns="0">
            <a:spAutoFit/>
          </a:bodyPr>
          <a:lstStyle/>
          <a:p>
            <a:pPr lvl="0"/>
            <a:r>
              <a:rPr lang="en-US" sz="1000" b="0" i="0" dirty="0">
                <a:solidFill>
                  <a:schemeClr val="tx1"/>
                </a:solidFill>
                <a:latin typeface="Aptos" panose="020B0004020202020204" pitchFamily="34" charset="0"/>
              </a:rPr>
              <a:t>HPI School of Design Thinking</a:t>
            </a:r>
          </a:p>
          <a:p>
            <a:pPr lvl="0"/>
            <a:r>
              <a:rPr lang="en-US" sz="1000" b="0" i="0" dirty="0">
                <a:solidFill>
                  <a:schemeClr val="tx1"/>
                </a:solidFill>
                <a:latin typeface="Aptos" panose="020B0004020202020204" pitchFamily="34" charset="0"/>
              </a:rPr>
              <a:t>Prof.-Dr.-</a:t>
            </a:r>
            <a:r>
              <a:rPr lang="en-US" sz="1000" b="0" i="0" dirty="0" err="1">
                <a:solidFill>
                  <a:schemeClr val="tx1"/>
                </a:solidFill>
                <a:latin typeface="Aptos" panose="020B0004020202020204" pitchFamily="34" charset="0"/>
              </a:rPr>
              <a:t>Helmert</a:t>
            </a:r>
            <a:r>
              <a:rPr lang="en-US" sz="1000" b="0" i="0" dirty="0">
                <a:solidFill>
                  <a:schemeClr val="tx1"/>
                </a:solidFill>
                <a:latin typeface="Aptos" panose="020B0004020202020204" pitchFamily="34" charset="0"/>
              </a:rPr>
              <a:t>-</a:t>
            </a:r>
            <a:r>
              <a:rPr lang="en-US" sz="1000" b="0" i="0" dirty="0" err="1">
                <a:solidFill>
                  <a:schemeClr val="tx1"/>
                </a:solidFill>
                <a:latin typeface="Aptos" panose="020B0004020202020204" pitchFamily="34" charset="0"/>
              </a:rPr>
              <a:t>Straße</a:t>
            </a:r>
            <a:r>
              <a:rPr lang="en-US" sz="1000" b="0" i="0" dirty="0">
                <a:solidFill>
                  <a:schemeClr val="tx1"/>
                </a:solidFill>
                <a:latin typeface="Aptos" panose="020B0004020202020204" pitchFamily="34" charset="0"/>
              </a:rPr>
              <a:t> 2-3</a:t>
            </a:r>
          </a:p>
          <a:p>
            <a:pPr lvl="0"/>
            <a:r>
              <a:rPr lang="en-US" sz="1000" b="0" i="0" dirty="0">
                <a:solidFill>
                  <a:schemeClr val="tx1"/>
                </a:solidFill>
                <a:latin typeface="Aptos" panose="020B0004020202020204" pitchFamily="34" charset="0"/>
              </a:rPr>
              <a:t>14482 Potsdam, Germany</a:t>
            </a:r>
          </a:p>
          <a:p>
            <a:pPr lvl="0"/>
            <a:endParaRPr lang="en-US" sz="1000" b="0" i="0" dirty="0">
              <a:solidFill>
                <a:schemeClr val="tx1"/>
              </a:solidFill>
              <a:latin typeface="Aptos" panose="020B0004020202020204" pitchFamily="34" charset="0"/>
            </a:endParaRPr>
          </a:p>
          <a:p>
            <a:pPr lvl="0"/>
            <a:r>
              <a:rPr lang="en-US" sz="1000" b="0" i="0" dirty="0">
                <a:solidFill>
                  <a:schemeClr val="tx1"/>
                </a:solidFill>
                <a:latin typeface="Aptos" panose="020B0004020202020204" pitchFamily="34" charset="0"/>
              </a:rPr>
              <a:t>Phone: +49-331-5509 123</a:t>
            </a:r>
          </a:p>
          <a:p>
            <a:pPr lvl="0"/>
            <a:r>
              <a:rPr lang="en-US" sz="1000" b="0" i="0" dirty="0">
                <a:solidFill>
                  <a:schemeClr val="tx1"/>
                </a:solidFill>
                <a:latin typeface="Aptos" panose="020B0004020202020204" pitchFamily="34" charset="0"/>
              </a:rPr>
              <a:t>E-mail: </a:t>
            </a:r>
            <a:r>
              <a:rPr lang="en-US" sz="1000" b="0" i="0" dirty="0" err="1">
                <a:solidFill>
                  <a:schemeClr val="tx1"/>
                </a:solidFill>
                <a:latin typeface="Aptos" panose="020B0004020202020204" pitchFamily="34" charset="0"/>
              </a:rPr>
              <a:t>office-d-school@hpi.de</a:t>
            </a:r>
            <a:endParaRPr lang="en-US" sz="1000" b="0" i="0" dirty="0">
              <a:solidFill>
                <a:schemeClr val="tx1"/>
              </a:solidFill>
              <a:latin typeface="Aptos" panose="020B0004020202020204" pitchFamily="34" charset="0"/>
            </a:endParaRPr>
          </a:p>
          <a:p>
            <a:pPr lvl="0"/>
            <a:endParaRPr lang="en-US" sz="1000" b="0" i="0" dirty="0">
              <a:solidFill>
                <a:schemeClr val="tx1"/>
              </a:solidFill>
              <a:latin typeface="Aptos" panose="020B0004020202020204" pitchFamily="34" charset="0"/>
            </a:endParaRPr>
          </a:p>
          <a:p>
            <a:pPr lvl="0"/>
            <a:r>
              <a:rPr lang="en-US" sz="1000" b="0" i="0" dirty="0">
                <a:solidFill>
                  <a:schemeClr val="tx1"/>
                </a:solidFill>
                <a:latin typeface="Aptos" panose="020B0004020202020204" pitchFamily="34" charset="0"/>
              </a:rPr>
              <a:t>Website: https://</a:t>
            </a:r>
            <a:r>
              <a:rPr lang="en-US" sz="1000" b="0" i="0" dirty="0" err="1">
                <a:solidFill>
                  <a:schemeClr val="tx1"/>
                </a:solidFill>
                <a:latin typeface="Aptos" panose="020B0004020202020204" pitchFamily="34" charset="0"/>
              </a:rPr>
              <a:t>hpi.de</a:t>
            </a:r>
            <a:r>
              <a:rPr lang="en-US" sz="1000" b="0" i="0" dirty="0">
                <a:solidFill>
                  <a:schemeClr val="tx1"/>
                </a:solidFill>
                <a:latin typeface="Aptos" panose="020B0004020202020204" pitchFamily="34" charset="0"/>
              </a:rPr>
              <a:t>/d-school</a:t>
            </a:r>
          </a:p>
          <a:p>
            <a:pPr lvl="0"/>
            <a:endParaRPr lang="en-US" sz="1000" b="0" i="0" dirty="0">
              <a:solidFill>
                <a:schemeClr val="tx1"/>
              </a:solidFill>
              <a:latin typeface="Aptos" panose="020B0004020202020204" pitchFamily="34" charset="0"/>
            </a:endParaRPr>
          </a:p>
          <a:p>
            <a:pPr lvl="0"/>
            <a:r>
              <a:rPr lang="en-US" sz="1000" b="0" i="0" dirty="0">
                <a:solidFill>
                  <a:schemeClr val="tx1"/>
                </a:solidFill>
                <a:latin typeface="Aptos" panose="020B0004020202020204" pitchFamily="34" charset="0"/>
              </a:rPr>
              <a:t>LinkedIn: HPI School of Design Thinking  </a:t>
            </a:r>
          </a:p>
          <a:p>
            <a:pPr lvl="0"/>
            <a:r>
              <a:rPr lang="en-US" sz="1000" b="0" i="0" dirty="0">
                <a:solidFill>
                  <a:schemeClr val="tx1"/>
                </a:solidFill>
                <a:latin typeface="Aptos" panose="020B0004020202020204" pitchFamily="34" charset="0"/>
              </a:rPr>
              <a:t>Instagram: @</a:t>
            </a:r>
            <a:r>
              <a:rPr lang="en-US" sz="1000" b="0" i="0" dirty="0" err="1">
                <a:solidFill>
                  <a:schemeClr val="tx1"/>
                </a:solidFill>
                <a:latin typeface="Aptos" panose="020B0004020202020204" pitchFamily="34" charset="0"/>
              </a:rPr>
              <a:t>hpi.dschool</a:t>
            </a:r>
            <a:r>
              <a:rPr lang="en-US" sz="1000" b="0" i="0" dirty="0">
                <a:solidFill>
                  <a:schemeClr val="tx1"/>
                </a:solidFill>
                <a:latin typeface="Aptos" panose="020B0004020202020204" pitchFamily="34" charset="0"/>
              </a:rPr>
              <a:t> </a:t>
            </a:r>
          </a:p>
          <a:p>
            <a:pPr lvl="0"/>
            <a:r>
              <a:rPr lang="en-US" sz="1000" b="0" i="0" dirty="0" err="1">
                <a:solidFill>
                  <a:schemeClr val="tx1"/>
                </a:solidFill>
                <a:latin typeface="Aptos" panose="020B0004020202020204" pitchFamily="34" charset="0"/>
              </a:rPr>
              <a:t>Youtube</a:t>
            </a:r>
            <a:r>
              <a:rPr lang="en-US" sz="1000" b="0" i="0" dirty="0">
                <a:solidFill>
                  <a:schemeClr val="tx1"/>
                </a:solidFill>
                <a:latin typeface="Aptos" panose="020B0004020202020204" pitchFamily="34" charset="0"/>
              </a:rPr>
              <a:t>: @</a:t>
            </a:r>
            <a:r>
              <a:rPr lang="en-US" sz="1000" b="0" i="0" dirty="0" err="1">
                <a:solidFill>
                  <a:schemeClr val="tx1"/>
                </a:solidFill>
                <a:latin typeface="Aptos" panose="020B0004020202020204" pitchFamily="34" charset="0"/>
              </a:rPr>
              <a:t>HPISchoolofDesignThinking</a:t>
            </a:r>
            <a:endParaRPr lang="en-US" sz="1000" b="0" i="0" dirty="0">
              <a:solidFill>
                <a:schemeClr val="tx1"/>
              </a:solidFill>
              <a:latin typeface="Aptos" panose="020B0004020202020204" pitchFamily="34" charset="0"/>
            </a:endParaRPr>
          </a:p>
        </p:txBody>
      </p:sp>
      <p:sp>
        <p:nvSpPr>
          <p:cNvPr id="8" name="Titel 2">
            <a:extLst>
              <a:ext uri="{FF2B5EF4-FFF2-40B4-BE49-F238E27FC236}">
                <a16:creationId xmlns:a16="http://schemas.microsoft.com/office/drawing/2014/main" id="{A8F0CFFE-87C8-397C-89AF-129DDD902923}"/>
              </a:ext>
            </a:extLst>
          </p:cNvPr>
          <p:cNvSpPr txBox="1">
            <a:spLocks/>
          </p:cNvSpPr>
          <p:nvPr userDrawn="1"/>
        </p:nvSpPr>
        <p:spPr>
          <a:xfrm>
            <a:off x="539750" y="713579"/>
            <a:ext cx="7386559" cy="394975"/>
          </a:xfrm>
          <a:prstGeom prst="rect">
            <a:avLst/>
          </a:prstGeom>
        </p:spPr>
        <p:txBody>
          <a:bodyPr vert="horz" lIns="0" tIns="0" rIns="0" bIns="0" rtlCol="0" anchor="t" anchorCtr="0">
            <a:noAutofit/>
          </a:bodyPr>
          <a:lstStyle>
            <a:lvl1pPr algn="l" defTabSz="685800" rtl="0" eaLnBrk="1" latinLnBrk="0" hangingPunct="1">
              <a:lnSpc>
                <a:spcPct val="90000"/>
              </a:lnSpc>
              <a:spcBef>
                <a:spcPct val="0"/>
              </a:spcBef>
              <a:buNone/>
              <a:defRPr sz="3000" b="0" i="0" kern="1200">
                <a:solidFill>
                  <a:schemeClr val="tx1"/>
                </a:solidFill>
                <a:latin typeface="Nunito Sans Normal" pitchFamily="2" charset="77"/>
                <a:ea typeface="+mj-ea"/>
                <a:cs typeface="+mj-cs"/>
              </a:defRPr>
            </a:lvl1pPr>
          </a:lstStyle>
          <a:p>
            <a:pPr>
              <a:lnSpc>
                <a:spcPts val="2600"/>
              </a:lnSpc>
            </a:pPr>
            <a:r>
              <a:rPr lang="de-DE" sz="2400" b="0" i="0" dirty="0">
                <a:solidFill>
                  <a:schemeClr val="tx1"/>
                </a:solidFill>
                <a:latin typeface="Aptos" panose="020B0004020202020204" pitchFamily="34" charset="0"/>
              </a:rPr>
              <a:t>Connect </a:t>
            </a:r>
            <a:r>
              <a:rPr lang="de-DE" sz="2400" b="0" i="0" dirty="0" err="1">
                <a:solidFill>
                  <a:schemeClr val="tx1"/>
                </a:solidFill>
                <a:latin typeface="Aptos" panose="020B0004020202020204" pitchFamily="34" charset="0"/>
              </a:rPr>
              <a:t>with</a:t>
            </a:r>
            <a:r>
              <a:rPr lang="de-DE" sz="2400" b="0" i="0" dirty="0">
                <a:solidFill>
                  <a:schemeClr val="tx1"/>
                </a:solidFill>
                <a:latin typeface="Aptos" panose="020B0004020202020204" pitchFamily="34" charset="0"/>
              </a:rPr>
              <a:t> </a:t>
            </a:r>
            <a:r>
              <a:rPr lang="de-DE" sz="2400" b="0" i="0" dirty="0" err="1">
                <a:solidFill>
                  <a:schemeClr val="tx1"/>
                </a:solidFill>
                <a:latin typeface="Aptos" panose="020B0004020202020204" pitchFamily="34" charset="0"/>
              </a:rPr>
              <a:t>us</a:t>
            </a:r>
            <a:r>
              <a:rPr lang="de-DE" sz="2400" b="0" i="0" dirty="0">
                <a:solidFill>
                  <a:schemeClr val="tx1"/>
                </a:solidFill>
                <a:latin typeface="Aptos" panose="020B0004020202020204" pitchFamily="34" charset="0"/>
              </a:rPr>
              <a:t>!</a:t>
            </a:r>
          </a:p>
        </p:txBody>
      </p:sp>
      <p:pic>
        <p:nvPicPr>
          <p:cNvPr id="6" name="Grafik 1" descr="Ein Bild, das Schrift, Grafiken, Grafikdesign, Logo enthält.&#10;&#10;Automatisch generierte Beschreibung">
            <a:extLst>
              <a:ext uri="{FF2B5EF4-FFF2-40B4-BE49-F238E27FC236}">
                <a16:creationId xmlns:a16="http://schemas.microsoft.com/office/drawing/2014/main" id="{3116EB10-3A30-0024-EF77-77A52A83D4BC}"/>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pic>
        <p:nvPicPr>
          <p:cNvPr id="17" name="Grafik 5">
            <a:extLst>
              <a:ext uri="{FF2B5EF4-FFF2-40B4-BE49-F238E27FC236}">
                <a16:creationId xmlns:a16="http://schemas.microsoft.com/office/drawing/2014/main" id="{E4723037-105F-4B8F-592C-7C1C266B9934}"/>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063339" y="1499999"/>
            <a:ext cx="609600" cy="457200"/>
          </a:xfrm>
          <a:prstGeom prst="rect">
            <a:avLst/>
          </a:prstGeom>
        </p:spPr>
      </p:pic>
      <p:pic>
        <p:nvPicPr>
          <p:cNvPr id="18" name="Grafik 7">
            <a:extLst>
              <a:ext uri="{FF2B5EF4-FFF2-40B4-BE49-F238E27FC236}">
                <a16:creationId xmlns:a16="http://schemas.microsoft.com/office/drawing/2014/main" id="{B947FDBF-4896-C3F4-11DC-CC4AEBB64EBA}"/>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1366838" y="1499999"/>
            <a:ext cx="609600" cy="457200"/>
          </a:xfrm>
          <a:prstGeom prst="rect">
            <a:avLst/>
          </a:prstGeom>
        </p:spPr>
      </p:pic>
      <p:pic>
        <p:nvPicPr>
          <p:cNvPr id="5" name="Graphic 4">
            <a:extLst>
              <a:ext uri="{FF2B5EF4-FFF2-40B4-BE49-F238E27FC236}">
                <a16:creationId xmlns:a16="http://schemas.microsoft.com/office/drawing/2014/main" id="{3C276432-E705-5A91-80A4-7E5F8BFC9442}"/>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2759840" y="1499999"/>
            <a:ext cx="609600" cy="457200"/>
          </a:xfrm>
          <a:prstGeom prst="rect">
            <a:avLst/>
          </a:prstGeom>
        </p:spPr>
      </p:pic>
    </p:spTree>
    <p:extLst>
      <p:ext uri="{BB962C8B-B14F-4D97-AF65-F5344CB8AC3E}">
        <p14:creationId xmlns:p14="http://schemas.microsoft.com/office/powerpoint/2010/main" val="781157037"/>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Green">
    <p:bg>
      <p:bgPr>
        <a:solidFill>
          <a:srgbClr val="FDDCE1"/>
        </a:solidFill>
        <a:effectLst/>
      </p:bgPr>
    </p:bg>
    <p:spTree>
      <p:nvGrpSpPr>
        <p:cNvPr id="1" name=""/>
        <p:cNvGrpSpPr/>
        <p:nvPr/>
      </p:nvGrpSpPr>
      <p:grpSpPr>
        <a:xfrm>
          <a:off x="0" y="0"/>
          <a:ext cx="0" cy="0"/>
          <a:chOff x="0" y="0"/>
          <a:chExt cx="0" cy="0"/>
        </a:xfrm>
      </p:grpSpPr>
      <p:pic>
        <p:nvPicPr>
          <p:cNvPr id="2" name="Grafik 6">
            <a:extLst>
              <a:ext uri="{FF2B5EF4-FFF2-40B4-BE49-F238E27FC236}">
                <a16:creationId xmlns:a16="http://schemas.microsoft.com/office/drawing/2014/main" id="{74D7CE3C-29C8-85A2-F427-B1873D8A96D0}"/>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234" t="13993" r="8404" b="8980"/>
          <a:stretch/>
        </p:blipFill>
        <p:spPr>
          <a:xfrm>
            <a:off x="-1" y="1"/>
            <a:ext cx="9144001" cy="5143500"/>
          </a:xfrm>
          <a:prstGeom prst="rect">
            <a:avLst/>
          </a:prstGeom>
        </p:spPr>
      </p:pic>
      <p:sp>
        <p:nvSpPr>
          <p:cNvPr id="4" name="Title Placeholder 1">
            <a:extLst>
              <a:ext uri="{FF2B5EF4-FFF2-40B4-BE49-F238E27FC236}">
                <a16:creationId xmlns:a16="http://schemas.microsoft.com/office/drawing/2014/main" id="{34AA8F17-2741-00B6-9010-D671BDA37EFC}"/>
              </a:ext>
            </a:extLst>
          </p:cNvPr>
          <p:cNvSpPr>
            <a:spLocks noGrp="1"/>
          </p:cNvSpPr>
          <p:nvPr>
            <p:ph type="title"/>
          </p:nvPr>
        </p:nvSpPr>
        <p:spPr>
          <a:xfrm>
            <a:off x="548217" y="719138"/>
            <a:ext cx="8062913" cy="4064000"/>
          </a:xfrm>
          <a:prstGeom prst="rect">
            <a:avLst/>
          </a:prstGeom>
        </p:spPr>
        <p:txBody>
          <a:bodyPr vert="horz" lIns="0" tIns="0" rIns="0" bIns="0" rtlCol="0" anchor="ctr" anchorCtr="0">
            <a:noAutofit/>
          </a:bodyPr>
          <a:lstStyle>
            <a:lvl1pPr algn="ctr">
              <a:lnSpc>
                <a:spcPts val="4900"/>
              </a:lnSpc>
              <a:defRPr sz="4600" b="1" i="0">
                <a:solidFill>
                  <a:srgbClr val="3F00FF"/>
                </a:solidFill>
                <a:latin typeface="Aptos SemiBold" panose="020B0004020202020204" pitchFamily="34" charset="0"/>
              </a:defRPr>
            </a:lvl1pPr>
          </a:lstStyle>
          <a:p>
            <a:r>
              <a:rPr lang="en-US" dirty="0"/>
              <a:t>Click to edit Master title style</a:t>
            </a:r>
          </a:p>
        </p:txBody>
      </p:sp>
    </p:spTree>
    <p:extLst>
      <p:ext uri="{BB962C8B-B14F-4D97-AF65-F5344CB8AC3E}">
        <p14:creationId xmlns:p14="http://schemas.microsoft.com/office/powerpoint/2010/main" val="834557700"/>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Rose">
    <p:bg>
      <p:bgPr>
        <a:solidFill>
          <a:schemeClr val="accent2"/>
        </a:solidFill>
        <a:effectLst/>
      </p:bgPr>
    </p:bg>
    <p:spTree>
      <p:nvGrpSpPr>
        <p:cNvPr id="1" name=""/>
        <p:cNvGrpSpPr/>
        <p:nvPr/>
      </p:nvGrpSpPr>
      <p:grpSpPr>
        <a:xfrm>
          <a:off x="0" y="0"/>
          <a:ext cx="0" cy="0"/>
          <a:chOff x="0" y="0"/>
          <a:chExt cx="0" cy="0"/>
        </a:xfrm>
      </p:grpSpPr>
      <p:pic>
        <p:nvPicPr>
          <p:cNvPr id="2" name="Grafik 6">
            <a:extLst>
              <a:ext uri="{FF2B5EF4-FFF2-40B4-BE49-F238E27FC236}">
                <a16:creationId xmlns:a16="http://schemas.microsoft.com/office/drawing/2014/main" id="{F4DEAF79-72C3-7F92-4DB1-80ED3891493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234" t="13993" r="8404" b="8980"/>
          <a:stretch/>
        </p:blipFill>
        <p:spPr>
          <a:xfrm>
            <a:off x="-1" y="1"/>
            <a:ext cx="9144001" cy="5143500"/>
          </a:xfrm>
          <a:prstGeom prst="rect">
            <a:avLst/>
          </a:prstGeom>
        </p:spPr>
      </p:pic>
      <p:sp>
        <p:nvSpPr>
          <p:cNvPr id="3" name="Title Placeholder 1">
            <a:extLst>
              <a:ext uri="{FF2B5EF4-FFF2-40B4-BE49-F238E27FC236}">
                <a16:creationId xmlns:a16="http://schemas.microsoft.com/office/drawing/2014/main" id="{ABB5C3AE-A297-3A54-6A7E-914A0AE64BED}"/>
              </a:ext>
            </a:extLst>
          </p:cNvPr>
          <p:cNvSpPr>
            <a:spLocks noGrp="1"/>
          </p:cNvSpPr>
          <p:nvPr>
            <p:ph type="title"/>
          </p:nvPr>
        </p:nvSpPr>
        <p:spPr>
          <a:xfrm>
            <a:off x="548217" y="719138"/>
            <a:ext cx="8062913" cy="4064000"/>
          </a:xfrm>
          <a:prstGeom prst="rect">
            <a:avLst/>
          </a:prstGeom>
        </p:spPr>
        <p:txBody>
          <a:bodyPr vert="horz" lIns="0" tIns="0" rIns="0" bIns="0" rtlCol="0" anchor="ctr" anchorCtr="0">
            <a:noAutofit/>
          </a:bodyPr>
          <a:lstStyle>
            <a:lvl1pPr algn="ctr">
              <a:lnSpc>
                <a:spcPts val="4900"/>
              </a:lnSpc>
              <a:defRPr sz="4600" b="1" i="0">
                <a:solidFill>
                  <a:srgbClr val="3F00FF"/>
                </a:solidFill>
                <a:latin typeface="Aptos SemiBold" panose="020B0004020202020204" pitchFamily="34" charset="0"/>
              </a:defRPr>
            </a:lvl1pPr>
          </a:lstStyle>
          <a:p>
            <a:r>
              <a:rPr lang="en-US" dirty="0"/>
              <a:t>Click to edit Master title style</a:t>
            </a:r>
          </a:p>
        </p:txBody>
      </p:sp>
    </p:spTree>
    <p:extLst>
      <p:ext uri="{BB962C8B-B14F-4D97-AF65-F5344CB8AC3E}">
        <p14:creationId xmlns:p14="http://schemas.microsoft.com/office/powerpoint/2010/main" val="677138532"/>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Light Blue">
    <p:bg>
      <p:bgPr>
        <a:solidFill>
          <a:srgbClr val="CD0DD0"/>
        </a:solidFill>
        <a:effectLst/>
      </p:bgPr>
    </p:bg>
    <p:spTree>
      <p:nvGrpSpPr>
        <p:cNvPr id="1" name=""/>
        <p:cNvGrpSpPr/>
        <p:nvPr/>
      </p:nvGrpSpPr>
      <p:grpSpPr>
        <a:xfrm>
          <a:off x="0" y="0"/>
          <a:ext cx="0" cy="0"/>
          <a:chOff x="0" y="0"/>
          <a:chExt cx="0" cy="0"/>
        </a:xfrm>
      </p:grpSpPr>
      <p:pic>
        <p:nvPicPr>
          <p:cNvPr id="2" name="Grafik 6">
            <a:extLst>
              <a:ext uri="{FF2B5EF4-FFF2-40B4-BE49-F238E27FC236}">
                <a16:creationId xmlns:a16="http://schemas.microsoft.com/office/drawing/2014/main" id="{F4DEAF79-72C3-7F92-4DB1-80ED3891493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234" t="13993" r="8404" b="8980"/>
          <a:stretch/>
        </p:blipFill>
        <p:spPr>
          <a:xfrm>
            <a:off x="0" y="0"/>
            <a:ext cx="9144001" cy="5143500"/>
          </a:xfrm>
          <a:prstGeom prst="rect">
            <a:avLst/>
          </a:prstGeom>
        </p:spPr>
      </p:pic>
      <p:pic>
        <p:nvPicPr>
          <p:cNvPr id="3" name="Grafik 1">
            <a:extLst>
              <a:ext uri="{FF2B5EF4-FFF2-40B4-BE49-F238E27FC236}">
                <a16:creationId xmlns:a16="http://schemas.microsoft.com/office/drawing/2014/main" id="{9527686A-965E-C401-244F-99D09E35C8E3}"/>
              </a:ext>
            </a:extLst>
          </p:cNvPr>
          <p:cNvPicPr>
            <a:picLocks noChangeAspect="1"/>
          </p:cNvPicPr>
          <p:nvPr userDrawn="1"/>
        </p:nvPicPr>
        <p:blipFill>
          <a:blip r:embed="rId4" cstate="print">
            <a:extLst>
              <a:ext uri="{28A0092B-C50C-407E-A947-70E740481C1C}">
                <a14:useLocalDpi xmlns:a14="http://schemas.microsoft.com/office/drawing/2010/main"/>
              </a:ext>
            </a:extLst>
          </a:blip>
          <a:srcRect/>
          <a:stretch/>
        </p:blipFill>
        <p:spPr>
          <a:xfrm>
            <a:off x="7402168" y="137478"/>
            <a:ext cx="1588648" cy="443050"/>
          </a:xfrm>
          <a:prstGeom prst="rect">
            <a:avLst/>
          </a:prstGeom>
        </p:spPr>
      </p:pic>
      <p:sp>
        <p:nvSpPr>
          <p:cNvPr id="5" name="Title Placeholder 1">
            <a:extLst>
              <a:ext uri="{FF2B5EF4-FFF2-40B4-BE49-F238E27FC236}">
                <a16:creationId xmlns:a16="http://schemas.microsoft.com/office/drawing/2014/main" id="{B0045040-0B0B-9FF7-0EA1-24340C862EB4}"/>
              </a:ext>
            </a:extLst>
          </p:cNvPr>
          <p:cNvSpPr>
            <a:spLocks noGrp="1"/>
          </p:cNvSpPr>
          <p:nvPr>
            <p:ph type="title"/>
          </p:nvPr>
        </p:nvSpPr>
        <p:spPr>
          <a:xfrm>
            <a:off x="548217" y="719138"/>
            <a:ext cx="8062913" cy="4064000"/>
          </a:xfrm>
          <a:prstGeom prst="rect">
            <a:avLst/>
          </a:prstGeom>
        </p:spPr>
        <p:txBody>
          <a:bodyPr vert="horz" lIns="0" tIns="0" rIns="0" bIns="0" rtlCol="0" anchor="ctr" anchorCtr="0">
            <a:noAutofit/>
          </a:bodyPr>
          <a:lstStyle>
            <a:lvl1pPr algn="ctr">
              <a:lnSpc>
                <a:spcPts val="4900"/>
              </a:lnSpc>
              <a:defRPr sz="4600" b="1" i="0">
                <a:solidFill>
                  <a:srgbClr val="3F00FF"/>
                </a:solidFill>
                <a:latin typeface="Aptos SemiBold" panose="020B0004020202020204" pitchFamily="34" charset="0"/>
              </a:defRPr>
            </a:lvl1pPr>
          </a:lstStyle>
          <a:p>
            <a:r>
              <a:rPr lang="en-US" dirty="0"/>
              <a:t>Click to edit Master title style</a:t>
            </a:r>
          </a:p>
        </p:txBody>
      </p:sp>
    </p:spTree>
    <p:extLst>
      <p:ext uri="{BB962C8B-B14F-4D97-AF65-F5344CB8AC3E}">
        <p14:creationId xmlns:p14="http://schemas.microsoft.com/office/powerpoint/2010/main" val="224629205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Rose 2">
    <p:bg>
      <p:bgPr>
        <a:solidFill>
          <a:srgbClr val="9F3DFF"/>
        </a:solidFill>
        <a:effectLst/>
      </p:bgPr>
    </p:bg>
    <p:spTree>
      <p:nvGrpSpPr>
        <p:cNvPr id="1" name=""/>
        <p:cNvGrpSpPr/>
        <p:nvPr/>
      </p:nvGrpSpPr>
      <p:grpSpPr>
        <a:xfrm>
          <a:off x="0" y="0"/>
          <a:ext cx="0" cy="0"/>
          <a:chOff x="0" y="0"/>
          <a:chExt cx="0" cy="0"/>
        </a:xfrm>
      </p:grpSpPr>
      <p:pic>
        <p:nvPicPr>
          <p:cNvPr id="2" name="Grafik 6">
            <a:extLst>
              <a:ext uri="{FF2B5EF4-FFF2-40B4-BE49-F238E27FC236}">
                <a16:creationId xmlns:a16="http://schemas.microsoft.com/office/drawing/2014/main" id="{F4DEAF79-72C3-7F92-4DB1-80ED3891493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234" t="13993" r="8404" b="8980"/>
          <a:stretch/>
        </p:blipFill>
        <p:spPr>
          <a:xfrm>
            <a:off x="-1" y="0"/>
            <a:ext cx="9144001" cy="5143500"/>
          </a:xfrm>
          <a:prstGeom prst="rect">
            <a:avLst/>
          </a:prstGeom>
        </p:spPr>
      </p:pic>
      <p:pic>
        <p:nvPicPr>
          <p:cNvPr id="3" name="Grafik 1">
            <a:extLst>
              <a:ext uri="{FF2B5EF4-FFF2-40B4-BE49-F238E27FC236}">
                <a16:creationId xmlns:a16="http://schemas.microsoft.com/office/drawing/2014/main" id="{9527686A-965E-C401-244F-99D09E35C8E3}"/>
              </a:ext>
            </a:extLst>
          </p:cNvPr>
          <p:cNvPicPr>
            <a:picLocks noChangeAspect="1"/>
          </p:cNvPicPr>
          <p:nvPr userDrawn="1"/>
        </p:nvPicPr>
        <p:blipFill>
          <a:blip r:embed="rId4" cstate="print">
            <a:extLst>
              <a:ext uri="{28A0092B-C50C-407E-A947-70E740481C1C}">
                <a14:useLocalDpi xmlns:a14="http://schemas.microsoft.com/office/drawing/2010/main"/>
              </a:ext>
            </a:extLst>
          </a:blip>
          <a:srcRect/>
          <a:stretch/>
        </p:blipFill>
        <p:spPr>
          <a:xfrm>
            <a:off x="7402168" y="137478"/>
            <a:ext cx="1588648" cy="443050"/>
          </a:xfrm>
          <a:prstGeom prst="rect">
            <a:avLst/>
          </a:prstGeom>
        </p:spPr>
      </p:pic>
      <p:sp>
        <p:nvSpPr>
          <p:cNvPr id="5" name="Title Placeholder 1">
            <a:extLst>
              <a:ext uri="{FF2B5EF4-FFF2-40B4-BE49-F238E27FC236}">
                <a16:creationId xmlns:a16="http://schemas.microsoft.com/office/drawing/2014/main" id="{32690159-433C-F36F-9A2A-B99CFA334B57}"/>
              </a:ext>
            </a:extLst>
          </p:cNvPr>
          <p:cNvSpPr>
            <a:spLocks noGrp="1"/>
          </p:cNvSpPr>
          <p:nvPr>
            <p:ph type="title"/>
          </p:nvPr>
        </p:nvSpPr>
        <p:spPr>
          <a:xfrm>
            <a:off x="548217" y="719138"/>
            <a:ext cx="8062913" cy="4064000"/>
          </a:xfrm>
          <a:prstGeom prst="rect">
            <a:avLst/>
          </a:prstGeom>
        </p:spPr>
        <p:txBody>
          <a:bodyPr vert="horz" lIns="0" tIns="0" rIns="0" bIns="0" rtlCol="0" anchor="ctr" anchorCtr="0">
            <a:noAutofit/>
          </a:bodyPr>
          <a:lstStyle>
            <a:lvl1pPr algn="ctr">
              <a:lnSpc>
                <a:spcPts val="4900"/>
              </a:lnSpc>
              <a:defRPr sz="4600" b="1" i="0">
                <a:solidFill>
                  <a:srgbClr val="3F00FF"/>
                </a:solidFill>
                <a:latin typeface="Aptos SemiBold" panose="020B0004020202020204" pitchFamily="34" charset="0"/>
              </a:defRPr>
            </a:lvl1pPr>
          </a:lstStyle>
          <a:p>
            <a:r>
              <a:rPr lang="en-US" dirty="0"/>
              <a:t>Click to edit Master title style</a:t>
            </a:r>
          </a:p>
        </p:txBody>
      </p:sp>
    </p:spTree>
    <p:extLst>
      <p:ext uri="{BB962C8B-B14F-4D97-AF65-F5344CB8AC3E}">
        <p14:creationId xmlns:p14="http://schemas.microsoft.com/office/powerpoint/2010/main" val="1034034002"/>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Blue">
    <p:bg>
      <p:bgPr>
        <a:solidFill>
          <a:schemeClr val="accent1"/>
        </a:solidFill>
        <a:effectLst/>
      </p:bgPr>
    </p:bg>
    <p:spTree>
      <p:nvGrpSpPr>
        <p:cNvPr id="1" name=""/>
        <p:cNvGrpSpPr/>
        <p:nvPr/>
      </p:nvGrpSpPr>
      <p:grpSpPr>
        <a:xfrm>
          <a:off x="0" y="0"/>
          <a:ext cx="0" cy="0"/>
          <a:chOff x="0" y="0"/>
          <a:chExt cx="0" cy="0"/>
        </a:xfrm>
      </p:grpSpPr>
      <p:pic>
        <p:nvPicPr>
          <p:cNvPr id="2" name="Grafik 6">
            <a:extLst>
              <a:ext uri="{FF2B5EF4-FFF2-40B4-BE49-F238E27FC236}">
                <a16:creationId xmlns:a16="http://schemas.microsoft.com/office/drawing/2014/main" id="{F4DEAF79-72C3-7F92-4DB1-80ED3891493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234" t="13993" r="8404" b="8980"/>
          <a:stretch/>
        </p:blipFill>
        <p:spPr>
          <a:xfrm>
            <a:off x="0" y="0"/>
            <a:ext cx="9144001" cy="5143500"/>
          </a:xfrm>
          <a:prstGeom prst="rect">
            <a:avLst/>
          </a:prstGeom>
        </p:spPr>
      </p:pic>
      <p:pic>
        <p:nvPicPr>
          <p:cNvPr id="3" name="Grafik 1">
            <a:extLst>
              <a:ext uri="{FF2B5EF4-FFF2-40B4-BE49-F238E27FC236}">
                <a16:creationId xmlns:a16="http://schemas.microsoft.com/office/drawing/2014/main" id="{9527686A-965E-C401-244F-99D09E35C8E3}"/>
              </a:ext>
            </a:extLst>
          </p:cNvPr>
          <p:cNvPicPr>
            <a:picLocks noChangeAspect="1"/>
          </p:cNvPicPr>
          <p:nvPr userDrawn="1"/>
        </p:nvPicPr>
        <p:blipFill>
          <a:blip r:embed="rId4" cstate="print">
            <a:extLst>
              <a:ext uri="{28A0092B-C50C-407E-A947-70E740481C1C}">
                <a14:useLocalDpi xmlns:a14="http://schemas.microsoft.com/office/drawing/2010/main"/>
              </a:ext>
            </a:extLst>
          </a:blip>
          <a:srcRect/>
          <a:stretch/>
        </p:blipFill>
        <p:spPr>
          <a:xfrm>
            <a:off x="7402168" y="137478"/>
            <a:ext cx="1588648" cy="443050"/>
          </a:xfrm>
          <a:prstGeom prst="rect">
            <a:avLst/>
          </a:prstGeom>
        </p:spPr>
      </p:pic>
      <p:sp>
        <p:nvSpPr>
          <p:cNvPr id="5" name="Title Placeholder 1">
            <a:extLst>
              <a:ext uri="{FF2B5EF4-FFF2-40B4-BE49-F238E27FC236}">
                <a16:creationId xmlns:a16="http://schemas.microsoft.com/office/drawing/2014/main" id="{00A6C598-3CDE-4462-8FFE-717328A3D727}"/>
              </a:ext>
            </a:extLst>
          </p:cNvPr>
          <p:cNvSpPr>
            <a:spLocks noGrp="1"/>
          </p:cNvSpPr>
          <p:nvPr>
            <p:ph type="title"/>
          </p:nvPr>
        </p:nvSpPr>
        <p:spPr>
          <a:xfrm>
            <a:off x="548217" y="719138"/>
            <a:ext cx="8062913" cy="4064000"/>
          </a:xfrm>
          <a:prstGeom prst="rect">
            <a:avLst/>
          </a:prstGeom>
        </p:spPr>
        <p:txBody>
          <a:bodyPr vert="horz" lIns="0" tIns="0" rIns="0" bIns="0" rtlCol="0" anchor="ctr" anchorCtr="0">
            <a:noAutofit/>
          </a:bodyPr>
          <a:lstStyle>
            <a:lvl1pPr algn="ctr">
              <a:lnSpc>
                <a:spcPts val="4900"/>
              </a:lnSpc>
              <a:defRPr sz="4600" b="1" i="0">
                <a:solidFill>
                  <a:srgbClr val="3F00FF"/>
                </a:solidFill>
                <a:latin typeface="Aptos SemiBold" panose="020B0004020202020204" pitchFamily="34" charset="0"/>
              </a:defRPr>
            </a:lvl1pPr>
          </a:lstStyle>
          <a:p>
            <a:r>
              <a:rPr lang="en-US" dirty="0"/>
              <a:t>Click to edit Master title style</a:t>
            </a:r>
          </a:p>
        </p:txBody>
      </p:sp>
    </p:spTree>
    <p:extLst>
      <p:ext uri="{BB962C8B-B14F-4D97-AF65-F5344CB8AC3E}">
        <p14:creationId xmlns:p14="http://schemas.microsoft.com/office/powerpoint/2010/main" val="3083107131"/>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 1">
    <p:bg>
      <p:bgPr>
        <a:solidFill>
          <a:srgbClr val="CD0DD0"/>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2BD4E33-9384-4313-CCC4-0E3620EC0A8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675" r="10229" b="11820"/>
          <a:stretch/>
        </p:blipFill>
        <p:spPr>
          <a:xfrm>
            <a:off x="1" y="0"/>
            <a:ext cx="9144000" cy="5143500"/>
          </a:xfrm>
          <a:prstGeom prst="rect">
            <a:avLst/>
          </a:prstGeom>
        </p:spPr>
      </p:pic>
      <p:sp>
        <p:nvSpPr>
          <p:cNvPr id="10" name="Text Placeholder 9">
            <a:extLst>
              <a:ext uri="{FF2B5EF4-FFF2-40B4-BE49-F238E27FC236}">
                <a16:creationId xmlns:a16="http://schemas.microsoft.com/office/drawing/2014/main" id="{5A2AD2F0-87D1-FB71-28EA-864E148AA64D}"/>
              </a:ext>
            </a:extLst>
          </p:cNvPr>
          <p:cNvSpPr>
            <a:spLocks noGrp="1"/>
          </p:cNvSpPr>
          <p:nvPr>
            <p:ph type="body" sz="quarter" idx="10" hasCustomPrompt="1"/>
          </p:nvPr>
        </p:nvSpPr>
        <p:spPr>
          <a:xfrm>
            <a:off x="539751" y="719138"/>
            <a:ext cx="3922712" cy="4064000"/>
          </a:xfrm>
          <a:prstGeom prst="rect">
            <a:avLst/>
          </a:prstGeom>
        </p:spPr>
        <p:txBody>
          <a:bodyPr lIns="0" anchor="ctr"/>
          <a:lstStyle>
            <a:lvl1pPr>
              <a:lnSpc>
                <a:spcPts val="4000"/>
              </a:lnSpc>
              <a:spcAft>
                <a:spcPts val="0"/>
              </a:spcAft>
              <a:defRPr sz="3500" b="1" i="0">
                <a:solidFill>
                  <a:schemeClr val="accent1"/>
                </a:solidFill>
                <a:latin typeface="Aptos SemiBold" panose="020B0004020202020204" pitchFamily="34" charset="0"/>
              </a:defRPr>
            </a:lvl1pPr>
          </a:lstStyle>
          <a:p>
            <a:pPr lvl="0"/>
            <a:r>
              <a:rPr lang="en-US" dirty="0"/>
              <a:t>Headline for </a:t>
            </a:r>
            <a:r>
              <a:rPr lang="en-US" dirty="0" err="1"/>
              <a:t>Seperating</a:t>
            </a:r>
            <a:r>
              <a:rPr lang="en-US" dirty="0"/>
              <a:t> Slide</a:t>
            </a:r>
            <a:endParaRPr lang="en-001" dirty="0"/>
          </a:p>
        </p:txBody>
      </p:sp>
      <p:sp>
        <p:nvSpPr>
          <p:cNvPr id="2" name="Bildplatzhalter 2">
            <a:extLst>
              <a:ext uri="{FF2B5EF4-FFF2-40B4-BE49-F238E27FC236}">
                <a16:creationId xmlns:a16="http://schemas.microsoft.com/office/drawing/2014/main" id="{F3DD55F0-EFC0-6631-5727-28637D5E3A4E}"/>
              </a:ext>
            </a:extLst>
          </p:cNvPr>
          <p:cNvSpPr>
            <a:spLocks noGrp="1"/>
          </p:cNvSpPr>
          <p:nvPr>
            <p:ph type="pic" sz="quarter" idx="14"/>
          </p:nvPr>
        </p:nvSpPr>
        <p:spPr>
          <a:xfrm>
            <a:off x="5291137" y="2571750"/>
            <a:ext cx="3311525" cy="2195511"/>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pic>
        <p:nvPicPr>
          <p:cNvPr id="4" name="Grafik 1" descr="Ein Bild, das Schrift, Grafiken, Grafikdesign, Logo enthält.&#10;&#10;Automatisch generierte Beschreibung">
            <a:extLst>
              <a:ext uri="{FF2B5EF4-FFF2-40B4-BE49-F238E27FC236}">
                <a16:creationId xmlns:a16="http://schemas.microsoft.com/office/drawing/2014/main" id="{E65B16FD-B1A0-DF64-FF84-A9E4A6FD79D1}"/>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Tree>
    <p:extLst>
      <p:ext uri="{BB962C8B-B14F-4D97-AF65-F5344CB8AC3E}">
        <p14:creationId xmlns:p14="http://schemas.microsoft.com/office/powerpoint/2010/main" val="2682099711"/>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 2">
    <p:bg>
      <p:bgPr>
        <a:solidFill>
          <a:srgbClr val="01DADA"/>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E7E8DE4-CD05-60C5-B559-B0D17542FDC0}"/>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2081" t="22470" r="1012" b="101"/>
          <a:stretch/>
        </p:blipFill>
        <p:spPr>
          <a:xfrm>
            <a:off x="0" y="1"/>
            <a:ext cx="9144000" cy="5143500"/>
          </a:xfrm>
          <a:prstGeom prst="rect">
            <a:avLst/>
          </a:prstGeom>
        </p:spPr>
      </p:pic>
      <p:pic>
        <p:nvPicPr>
          <p:cNvPr id="2" name="Grafik 1" descr="Ein Bild, das Schrift, Grafiken, Grafikdesign, Logo enthält.&#10;&#10;Automatisch generierte Beschreibung">
            <a:extLst>
              <a:ext uri="{FF2B5EF4-FFF2-40B4-BE49-F238E27FC236}">
                <a16:creationId xmlns:a16="http://schemas.microsoft.com/office/drawing/2014/main" id="{620FCEC3-4E74-CE79-596D-337878292A65}"/>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3" name="Text Placeholder 9">
            <a:extLst>
              <a:ext uri="{FF2B5EF4-FFF2-40B4-BE49-F238E27FC236}">
                <a16:creationId xmlns:a16="http://schemas.microsoft.com/office/drawing/2014/main" id="{1F89F71E-A305-8C60-2F80-E6D46E4681E8}"/>
              </a:ext>
            </a:extLst>
          </p:cNvPr>
          <p:cNvSpPr>
            <a:spLocks noGrp="1"/>
          </p:cNvSpPr>
          <p:nvPr>
            <p:ph type="body" sz="quarter" idx="10" hasCustomPrompt="1"/>
          </p:nvPr>
        </p:nvSpPr>
        <p:spPr>
          <a:xfrm>
            <a:off x="539751" y="719138"/>
            <a:ext cx="3922712" cy="4064000"/>
          </a:xfrm>
          <a:prstGeom prst="rect">
            <a:avLst/>
          </a:prstGeom>
        </p:spPr>
        <p:txBody>
          <a:bodyPr lIns="0" anchor="ctr"/>
          <a:lstStyle>
            <a:lvl1pPr>
              <a:lnSpc>
                <a:spcPts val="4000"/>
              </a:lnSpc>
              <a:spcAft>
                <a:spcPts val="0"/>
              </a:spcAft>
              <a:defRPr sz="3500" b="1" i="0">
                <a:solidFill>
                  <a:schemeClr val="accent1"/>
                </a:solidFill>
                <a:latin typeface="Aptos SemiBold" panose="020B0004020202020204" pitchFamily="34" charset="0"/>
              </a:defRPr>
            </a:lvl1pPr>
          </a:lstStyle>
          <a:p>
            <a:pPr lvl="0"/>
            <a:r>
              <a:rPr lang="en-US" dirty="0"/>
              <a:t>Headline for </a:t>
            </a:r>
            <a:r>
              <a:rPr lang="en-US" dirty="0" err="1"/>
              <a:t>Seperating</a:t>
            </a:r>
            <a:r>
              <a:rPr lang="en-US" dirty="0"/>
              <a:t> Slide</a:t>
            </a:r>
            <a:endParaRPr lang="en-001" dirty="0"/>
          </a:p>
        </p:txBody>
      </p:sp>
      <p:sp>
        <p:nvSpPr>
          <p:cNvPr id="4" name="Bildplatzhalter 2">
            <a:extLst>
              <a:ext uri="{FF2B5EF4-FFF2-40B4-BE49-F238E27FC236}">
                <a16:creationId xmlns:a16="http://schemas.microsoft.com/office/drawing/2014/main" id="{54E8ED2D-A1F8-6F58-AB78-2F1C74D4CF93}"/>
              </a:ext>
            </a:extLst>
          </p:cNvPr>
          <p:cNvSpPr>
            <a:spLocks noGrp="1"/>
          </p:cNvSpPr>
          <p:nvPr>
            <p:ph type="pic" sz="quarter" idx="14"/>
          </p:nvPr>
        </p:nvSpPr>
        <p:spPr>
          <a:xfrm>
            <a:off x="5291137" y="2571750"/>
            <a:ext cx="3311525" cy="2195511"/>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Tree>
    <p:extLst>
      <p:ext uri="{BB962C8B-B14F-4D97-AF65-F5344CB8AC3E}">
        <p14:creationId xmlns:p14="http://schemas.microsoft.com/office/powerpoint/2010/main" val="3970508411"/>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 3">
    <p:bg>
      <p:bgPr>
        <a:solidFill>
          <a:srgbClr val="01DADA"/>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490007B-FEED-EB8E-28E7-DB69BA6488C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774" t="4380" r="11190" b="4380"/>
          <a:stretch/>
        </p:blipFill>
        <p:spPr>
          <a:xfrm flipH="1">
            <a:off x="-2" y="-1"/>
            <a:ext cx="9144001" cy="5143501"/>
          </a:xfrm>
          <a:prstGeom prst="rect">
            <a:avLst/>
          </a:prstGeom>
        </p:spPr>
      </p:pic>
      <p:pic>
        <p:nvPicPr>
          <p:cNvPr id="3" name="Grafik 1" descr="Ein Bild, das Schrift, Grafiken, Grafikdesign, Logo enthält.&#10;&#10;Automatisch generierte Beschreibung">
            <a:extLst>
              <a:ext uri="{FF2B5EF4-FFF2-40B4-BE49-F238E27FC236}">
                <a16:creationId xmlns:a16="http://schemas.microsoft.com/office/drawing/2014/main" id="{7734CA5B-5384-72AE-987A-FC0DABE68F36}"/>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4" name="Text Placeholder 9">
            <a:extLst>
              <a:ext uri="{FF2B5EF4-FFF2-40B4-BE49-F238E27FC236}">
                <a16:creationId xmlns:a16="http://schemas.microsoft.com/office/drawing/2014/main" id="{8A9683A2-39EF-066A-80E4-AE1C6E61AD72}"/>
              </a:ext>
            </a:extLst>
          </p:cNvPr>
          <p:cNvSpPr>
            <a:spLocks noGrp="1"/>
          </p:cNvSpPr>
          <p:nvPr>
            <p:ph type="body" sz="quarter" idx="10" hasCustomPrompt="1"/>
          </p:nvPr>
        </p:nvSpPr>
        <p:spPr>
          <a:xfrm>
            <a:off x="539751" y="719138"/>
            <a:ext cx="3922712" cy="4064000"/>
          </a:xfrm>
          <a:prstGeom prst="rect">
            <a:avLst/>
          </a:prstGeom>
        </p:spPr>
        <p:txBody>
          <a:bodyPr lIns="0" anchor="ctr"/>
          <a:lstStyle>
            <a:lvl1pPr>
              <a:lnSpc>
                <a:spcPts val="4000"/>
              </a:lnSpc>
              <a:spcAft>
                <a:spcPts val="0"/>
              </a:spcAft>
              <a:defRPr sz="3500" b="1" i="0">
                <a:solidFill>
                  <a:schemeClr val="accent1"/>
                </a:solidFill>
                <a:latin typeface="Aptos SemiBold" panose="020B0004020202020204" pitchFamily="34" charset="0"/>
              </a:defRPr>
            </a:lvl1pPr>
          </a:lstStyle>
          <a:p>
            <a:pPr lvl="0"/>
            <a:r>
              <a:rPr lang="en-US" dirty="0"/>
              <a:t>Headline for </a:t>
            </a:r>
            <a:r>
              <a:rPr lang="en-US" dirty="0" err="1"/>
              <a:t>Seperating</a:t>
            </a:r>
            <a:r>
              <a:rPr lang="en-US" dirty="0"/>
              <a:t> Slide</a:t>
            </a:r>
            <a:endParaRPr lang="en-001" dirty="0"/>
          </a:p>
        </p:txBody>
      </p:sp>
      <p:sp>
        <p:nvSpPr>
          <p:cNvPr id="8" name="Bildplatzhalter 2">
            <a:extLst>
              <a:ext uri="{FF2B5EF4-FFF2-40B4-BE49-F238E27FC236}">
                <a16:creationId xmlns:a16="http://schemas.microsoft.com/office/drawing/2014/main" id="{7437ECAB-CBF5-ED34-3175-23CC3DC24EB1}"/>
              </a:ext>
            </a:extLst>
          </p:cNvPr>
          <p:cNvSpPr>
            <a:spLocks noGrp="1"/>
          </p:cNvSpPr>
          <p:nvPr>
            <p:ph type="pic" sz="quarter" idx="14"/>
          </p:nvPr>
        </p:nvSpPr>
        <p:spPr>
          <a:xfrm>
            <a:off x="5291137" y="2571750"/>
            <a:ext cx="3311525" cy="2195511"/>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Tree>
    <p:extLst>
      <p:ext uri="{BB962C8B-B14F-4D97-AF65-F5344CB8AC3E}">
        <p14:creationId xmlns:p14="http://schemas.microsoft.com/office/powerpoint/2010/main" val="1821372886"/>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vider 4">
    <p:bg>
      <p:bgPr>
        <a:solidFill>
          <a:srgbClr val="01DADA"/>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CAEA2561-A0F4-F068-727D-A5F67687B62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92" r="16180" b="13574"/>
          <a:stretch/>
        </p:blipFill>
        <p:spPr>
          <a:xfrm rot="10800000">
            <a:off x="-1" y="0"/>
            <a:ext cx="9144000" cy="5184092"/>
          </a:xfrm>
          <a:prstGeom prst="rect">
            <a:avLst/>
          </a:prstGeom>
        </p:spPr>
      </p:pic>
      <p:pic>
        <p:nvPicPr>
          <p:cNvPr id="2" name="Grafik 1" descr="Ein Bild, das Schrift, Grafiken, Grafikdesign, Logo enthält.&#10;&#10;Automatisch generierte Beschreibung">
            <a:extLst>
              <a:ext uri="{FF2B5EF4-FFF2-40B4-BE49-F238E27FC236}">
                <a16:creationId xmlns:a16="http://schemas.microsoft.com/office/drawing/2014/main" id="{F14B3399-D60B-D907-7AD6-73D380FF993D}"/>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4" name="Text Placeholder 9">
            <a:extLst>
              <a:ext uri="{FF2B5EF4-FFF2-40B4-BE49-F238E27FC236}">
                <a16:creationId xmlns:a16="http://schemas.microsoft.com/office/drawing/2014/main" id="{511D8117-055A-D419-29B6-DE0F409F6178}"/>
              </a:ext>
            </a:extLst>
          </p:cNvPr>
          <p:cNvSpPr>
            <a:spLocks noGrp="1"/>
          </p:cNvSpPr>
          <p:nvPr>
            <p:ph type="body" sz="quarter" idx="10" hasCustomPrompt="1"/>
          </p:nvPr>
        </p:nvSpPr>
        <p:spPr>
          <a:xfrm>
            <a:off x="539751" y="719138"/>
            <a:ext cx="3922712" cy="4064000"/>
          </a:xfrm>
          <a:prstGeom prst="rect">
            <a:avLst/>
          </a:prstGeom>
        </p:spPr>
        <p:txBody>
          <a:bodyPr lIns="0" anchor="ctr"/>
          <a:lstStyle>
            <a:lvl1pPr>
              <a:lnSpc>
                <a:spcPts val="4000"/>
              </a:lnSpc>
              <a:spcAft>
                <a:spcPts val="0"/>
              </a:spcAft>
              <a:defRPr sz="3500" b="1" i="0">
                <a:solidFill>
                  <a:schemeClr val="accent1"/>
                </a:solidFill>
                <a:latin typeface="Aptos SemiBold" panose="020B0004020202020204" pitchFamily="34" charset="0"/>
              </a:defRPr>
            </a:lvl1pPr>
          </a:lstStyle>
          <a:p>
            <a:pPr lvl="0"/>
            <a:r>
              <a:rPr lang="en-US" dirty="0"/>
              <a:t>Headline for </a:t>
            </a:r>
            <a:r>
              <a:rPr lang="en-US" dirty="0" err="1"/>
              <a:t>Seperating</a:t>
            </a:r>
            <a:r>
              <a:rPr lang="en-US" dirty="0"/>
              <a:t> Slide</a:t>
            </a:r>
            <a:endParaRPr lang="en-001" dirty="0"/>
          </a:p>
        </p:txBody>
      </p:sp>
      <p:sp>
        <p:nvSpPr>
          <p:cNvPr id="8" name="Bildplatzhalter 2">
            <a:extLst>
              <a:ext uri="{FF2B5EF4-FFF2-40B4-BE49-F238E27FC236}">
                <a16:creationId xmlns:a16="http://schemas.microsoft.com/office/drawing/2014/main" id="{7A87BDF5-1650-3F0F-8FD1-5AE73EF9DB2C}"/>
              </a:ext>
            </a:extLst>
          </p:cNvPr>
          <p:cNvSpPr>
            <a:spLocks noGrp="1"/>
          </p:cNvSpPr>
          <p:nvPr>
            <p:ph type="pic" sz="quarter" idx="14"/>
          </p:nvPr>
        </p:nvSpPr>
        <p:spPr>
          <a:xfrm>
            <a:off x="5291137" y="2571750"/>
            <a:ext cx="3311525" cy="2195511"/>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Tree>
    <p:extLst>
      <p:ext uri="{BB962C8B-B14F-4D97-AF65-F5344CB8AC3E}">
        <p14:creationId xmlns:p14="http://schemas.microsoft.com/office/powerpoint/2010/main" val="330245124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ofessional Development">
    <p:bg>
      <p:bgPr>
        <a:solidFill>
          <a:srgbClr val="F2F2F7"/>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9FB82A2-F527-725E-4FEA-6186321771F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39750" y="359003"/>
            <a:ext cx="8062913" cy="4354033"/>
          </a:xfrm>
          <a:prstGeom prst="rect">
            <a:avLst/>
          </a:prstGeom>
        </p:spPr>
      </p:pic>
      <p:sp>
        <p:nvSpPr>
          <p:cNvPr id="13" name="Textfeld 12">
            <a:extLst>
              <a:ext uri="{FF2B5EF4-FFF2-40B4-BE49-F238E27FC236}">
                <a16:creationId xmlns:a16="http://schemas.microsoft.com/office/drawing/2014/main" id="{7BD2AA29-64C8-93CA-209C-D43ACEF0BFA9}"/>
              </a:ext>
            </a:extLst>
          </p:cNvPr>
          <p:cNvSpPr txBox="1"/>
          <p:nvPr userDrawn="1"/>
        </p:nvSpPr>
        <p:spPr>
          <a:xfrm>
            <a:off x="0" y="1903712"/>
            <a:ext cx="9144000" cy="1383712"/>
          </a:xfrm>
          <a:prstGeom prst="rect">
            <a:avLst/>
          </a:prstGeom>
          <a:noFill/>
        </p:spPr>
        <p:txBody>
          <a:bodyPr wrap="square" rtlCol="0">
            <a:spAutoFit/>
          </a:bodyPr>
          <a:lstStyle/>
          <a:p>
            <a:pPr algn="ctr">
              <a:lnSpc>
                <a:spcPts val="4900"/>
              </a:lnSpc>
            </a:pPr>
            <a:r>
              <a:rPr lang="de-DE" sz="4600" b="1" i="0" dirty="0">
                <a:solidFill>
                  <a:schemeClr val="accent1"/>
                </a:solidFill>
                <a:latin typeface="Aptos SemiBold" panose="020B0004020202020204" pitchFamily="34" charset="0"/>
              </a:rPr>
              <a:t>Professional</a:t>
            </a:r>
          </a:p>
          <a:p>
            <a:pPr algn="ctr">
              <a:lnSpc>
                <a:spcPts val="4900"/>
              </a:lnSpc>
            </a:pPr>
            <a:r>
              <a:rPr lang="de-DE" sz="4600" b="1" i="0" dirty="0">
                <a:solidFill>
                  <a:schemeClr val="accent1"/>
                </a:solidFill>
                <a:latin typeface="Aptos SemiBold" panose="020B0004020202020204" pitchFamily="34" charset="0"/>
              </a:rPr>
              <a:t>Development</a:t>
            </a:r>
          </a:p>
        </p:txBody>
      </p:sp>
      <p:pic>
        <p:nvPicPr>
          <p:cNvPr id="3" name="Grafik 1" descr="Ein Bild, das Schrift, Grafiken, Grafikdesign, Logo enthält.&#10;&#10;Automatisch generierte Beschreibung">
            <a:extLst>
              <a:ext uri="{FF2B5EF4-FFF2-40B4-BE49-F238E27FC236}">
                <a16:creationId xmlns:a16="http://schemas.microsoft.com/office/drawing/2014/main" id="{4D71C666-2B8B-1FFD-90A6-85BAD048AB0E}"/>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Tree>
    <p:extLst>
      <p:ext uri="{BB962C8B-B14F-4D97-AF65-F5344CB8AC3E}">
        <p14:creationId xmlns:p14="http://schemas.microsoft.com/office/powerpoint/2010/main" val="37724837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5">
    <p:bg>
      <p:bgPr>
        <a:solidFill>
          <a:srgbClr val="C61D78"/>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DE770782-F573-1C16-62A7-49E76404F76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3587" t="4692" r="22033" b="34546"/>
          <a:stretch/>
        </p:blipFill>
        <p:spPr>
          <a:xfrm>
            <a:off x="0" y="0"/>
            <a:ext cx="9144000" cy="5143500"/>
          </a:xfrm>
          <a:prstGeom prst="rect">
            <a:avLst/>
          </a:prstGeom>
        </p:spPr>
      </p:pic>
      <p:pic>
        <p:nvPicPr>
          <p:cNvPr id="3" name="Grafik 1" descr="Ein Bild, das Schrift, Grafiken, Grafikdesign, Logo enthält.&#10;&#10;Automatisch generierte Beschreibung">
            <a:extLst>
              <a:ext uri="{FF2B5EF4-FFF2-40B4-BE49-F238E27FC236}">
                <a16:creationId xmlns:a16="http://schemas.microsoft.com/office/drawing/2014/main" id="{D3E1CAE6-306C-A489-0723-E6397C308618}"/>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4" name="Text Placeholder 9">
            <a:extLst>
              <a:ext uri="{FF2B5EF4-FFF2-40B4-BE49-F238E27FC236}">
                <a16:creationId xmlns:a16="http://schemas.microsoft.com/office/drawing/2014/main" id="{F70BEED6-6598-466B-479B-E828A1F1E1AD}"/>
              </a:ext>
            </a:extLst>
          </p:cNvPr>
          <p:cNvSpPr>
            <a:spLocks noGrp="1"/>
          </p:cNvSpPr>
          <p:nvPr>
            <p:ph type="body" sz="quarter" idx="10" hasCustomPrompt="1"/>
          </p:nvPr>
        </p:nvSpPr>
        <p:spPr>
          <a:xfrm>
            <a:off x="539751" y="719138"/>
            <a:ext cx="3922712" cy="4064000"/>
          </a:xfrm>
          <a:prstGeom prst="rect">
            <a:avLst/>
          </a:prstGeom>
        </p:spPr>
        <p:txBody>
          <a:bodyPr lIns="0" anchor="ctr"/>
          <a:lstStyle>
            <a:lvl1pPr>
              <a:lnSpc>
                <a:spcPts val="4000"/>
              </a:lnSpc>
              <a:spcAft>
                <a:spcPts val="0"/>
              </a:spcAft>
              <a:defRPr sz="3500" b="1" i="0">
                <a:solidFill>
                  <a:schemeClr val="accent1"/>
                </a:solidFill>
                <a:latin typeface="Aptos SemiBold" panose="020B0004020202020204" pitchFamily="34" charset="0"/>
              </a:defRPr>
            </a:lvl1pPr>
          </a:lstStyle>
          <a:p>
            <a:pPr lvl="0"/>
            <a:r>
              <a:rPr lang="en-US" dirty="0"/>
              <a:t>Headline for </a:t>
            </a:r>
            <a:r>
              <a:rPr lang="en-US" dirty="0" err="1"/>
              <a:t>Seperating</a:t>
            </a:r>
            <a:r>
              <a:rPr lang="en-US" dirty="0"/>
              <a:t> Slide</a:t>
            </a:r>
            <a:endParaRPr lang="en-001" dirty="0"/>
          </a:p>
        </p:txBody>
      </p:sp>
      <p:sp>
        <p:nvSpPr>
          <p:cNvPr id="8" name="Bildplatzhalter 2">
            <a:extLst>
              <a:ext uri="{FF2B5EF4-FFF2-40B4-BE49-F238E27FC236}">
                <a16:creationId xmlns:a16="http://schemas.microsoft.com/office/drawing/2014/main" id="{D1BAE8D6-345E-2DA9-AA5D-7C032B9A1098}"/>
              </a:ext>
            </a:extLst>
          </p:cNvPr>
          <p:cNvSpPr>
            <a:spLocks noGrp="1"/>
          </p:cNvSpPr>
          <p:nvPr>
            <p:ph type="pic" sz="quarter" idx="14"/>
          </p:nvPr>
        </p:nvSpPr>
        <p:spPr>
          <a:xfrm>
            <a:off x="5291137" y="2571750"/>
            <a:ext cx="3311525" cy="2195511"/>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Tree>
    <p:extLst>
      <p:ext uri="{BB962C8B-B14F-4D97-AF65-F5344CB8AC3E}">
        <p14:creationId xmlns:p14="http://schemas.microsoft.com/office/powerpoint/2010/main" val="4164238928"/>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vider 6">
    <p:bg>
      <p:bgPr>
        <a:solidFill>
          <a:srgbClr val="9F3DFF"/>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3B830B3-732D-268B-24EC-144666E81B0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315" t="36825" r="15879" b="1664"/>
          <a:stretch/>
        </p:blipFill>
        <p:spPr>
          <a:xfrm>
            <a:off x="0" y="0"/>
            <a:ext cx="9143999" cy="5143500"/>
          </a:xfrm>
          <a:prstGeom prst="rect">
            <a:avLst/>
          </a:prstGeom>
        </p:spPr>
      </p:pic>
      <p:pic>
        <p:nvPicPr>
          <p:cNvPr id="2" name="Grafik 1">
            <a:extLst>
              <a:ext uri="{FF2B5EF4-FFF2-40B4-BE49-F238E27FC236}">
                <a16:creationId xmlns:a16="http://schemas.microsoft.com/office/drawing/2014/main" id="{4C58ED2C-E1EF-346B-28FF-1CFD7D00A597}"/>
              </a:ext>
            </a:extLst>
          </p:cNvPr>
          <p:cNvPicPr>
            <a:picLocks noChangeAspect="1"/>
          </p:cNvPicPr>
          <p:nvPr userDrawn="1"/>
        </p:nvPicPr>
        <p:blipFill>
          <a:blip r:embed="rId4" cstate="print">
            <a:extLst>
              <a:ext uri="{28A0092B-C50C-407E-A947-70E740481C1C}">
                <a14:useLocalDpi xmlns:a14="http://schemas.microsoft.com/office/drawing/2010/main"/>
              </a:ext>
            </a:extLst>
          </a:blip>
          <a:srcRect/>
          <a:stretch/>
        </p:blipFill>
        <p:spPr>
          <a:xfrm>
            <a:off x="7402168" y="137478"/>
            <a:ext cx="1588648" cy="443050"/>
          </a:xfrm>
          <a:prstGeom prst="rect">
            <a:avLst/>
          </a:prstGeom>
        </p:spPr>
      </p:pic>
      <p:sp>
        <p:nvSpPr>
          <p:cNvPr id="4" name="Text Placeholder 9">
            <a:extLst>
              <a:ext uri="{FF2B5EF4-FFF2-40B4-BE49-F238E27FC236}">
                <a16:creationId xmlns:a16="http://schemas.microsoft.com/office/drawing/2014/main" id="{073E1186-599E-70CA-EC23-25EDE4705BD5}"/>
              </a:ext>
            </a:extLst>
          </p:cNvPr>
          <p:cNvSpPr>
            <a:spLocks noGrp="1"/>
          </p:cNvSpPr>
          <p:nvPr>
            <p:ph type="body" sz="quarter" idx="10" hasCustomPrompt="1"/>
          </p:nvPr>
        </p:nvSpPr>
        <p:spPr>
          <a:xfrm>
            <a:off x="539751" y="719138"/>
            <a:ext cx="3922712" cy="4064000"/>
          </a:xfrm>
          <a:prstGeom prst="rect">
            <a:avLst/>
          </a:prstGeom>
        </p:spPr>
        <p:txBody>
          <a:bodyPr lIns="0" anchor="ctr"/>
          <a:lstStyle>
            <a:lvl1pPr>
              <a:lnSpc>
                <a:spcPts val="4000"/>
              </a:lnSpc>
              <a:spcAft>
                <a:spcPts val="0"/>
              </a:spcAft>
              <a:defRPr sz="3500" b="1" i="0">
                <a:solidFill>
                  <a:schemeClr val="accent1"/>
                </a:solidFill>
                <a:latin typeface="Aptos SemiBold" panose="020B0004020202020204" pitchFamily="34" charset="0"/>
              </a:defRPr>
            </a:lvl1pPr>
          </a:lstStyle>
          <a:p>
            <a:pPr lvl="0"/>
            <a:r>
              <a:rPr lang="en-US" dirty="0"/>
              <a:t>Headline for </a:t>
            </a:r>
            <a:r>
              <a:rPr lang="en-US" dirty="0" err="1"/>
              <a:t>Seperating</a:t>
            </a:r>
            <a:r>
              <a:rPr lang="en-US" dirty="0"/>
              <a:t> Slide</a:t>
            </a:r>
            <a:endParaRPr lang="en-001" dirty="0"/>
          </a:p>
        </p:txBody>
      </p:sp>
      <p:sp>
        <p:nvSpPr>
          <p:cNvPr id="8" name="Bildplatzhalter 2">
            <a:extLst>
              <a:ext uri="{FF2B5EF4-FFF2-40B4-BE49-F238E27FC236}">
                <a16:creationId xmlns:a16="http://schemas.microsoft.com/office/drawing/2014/main" id="{9B551EC8-B6D1-442C-EC06-E4D3E022D58E}"/>
              </a:ext>
            </a:extLst>
          </p:cNvPr>
          <p:cNvSpPr>
            <a:spLocks noGrp="1"/>
          </p:cNvSpPr>
          <p:nvPr>
            <p:ph type="pic" sz="quarter" idx="14"/>
          </p:nvPr>
        </p:nvSpPr>
        <p:spPr>
          <a:xfrm>
            <a:off x="5291137" y="2571750"/>
            <a:ext cx="3311525" cy="2195511"/>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Tree>
    <p:extLst>
      <p:ext uri="{BB962C8B-B14F-4D97-AF65-F5344CB8AC3E}">
        <p14:creationId xmlns:p14="http://schemas.microsoft.com/office/powerpoint/2010/main" val="604791298"/>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vider 7">
    <p:bg>
      <p:bgPr>
        <a:solidFill>
          <a:srgbClr val="3F00FF"/>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C7789976-E845-ABB9-1E3D-FCCF1207429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2592" t="-3959" r="32" b="33235"/>
          <a:stretch/>
        </p:blipFill>
        <p:spPr>
          <a:xfrm>
            <a:off x="0" y="0"/>
            <a:ext cx="8526379" cy="5143500"/>
          </a:xfrm>
          <a:prstGeom prst="rect">
            <a:avLst/>
          </a:prstGeom>
        </p:spPr>
      </p:pic>
      <p:pic>
        <p:nvPicPr>
          <p:cNvPr id="3" name="Grafik 1">
            <a:extLst>
              <a:ext uri="{FF2B5EF4-FFF2-40B4-BE49-F238E27FC236}">
                <a16:creationId xmlns:a16="http://schemas.microsoft.com/office/drawing/2014/main" id="{A3728FA9-2F1A-D173-D774-6E0D556FC19F}"/>
              </a:ext>
            </a:extLst>
          </p:cNvPr>
          <p:cNvPicPr>
            <a:picLocks noChangeAspect="1"/>
          </p:cNvPicPr>
          <p:nvPr userDrawn="1"/>
        </p:nvPicPr>
        <p:blipFill>
          <a:blip r:embed="rId4" cstate="print">
            <a:extLst>
              <a:ext uri="{28A0092B-C50C-407E-A947-70E740481C1C}">
                <a14:useLocalDpi xmlns:a14="http://schemas.microsoft.com/office/drawing/2010/main"/>
              </a:ext>
            </a:extLst>
          </a:blip>
          <a:srcRect/>
          <a:stretch/>
        </p:blipFill>
        <p:spPr>
          <a:xfrm>
            <a:off x="7402168" y="137478"/>
            <a:ext cx="1588648" cy="443050"/>
          </a:xfrm>
          <a:prstGeom prst="rect">
            <a:avLst/>
          </a:prstGeom>
        </p:spPr>
      </p:pic>
      <p:sp>
        <p:nvSpPr>
          <p:cNvPr id="4" name="Text Placeholder 9">
            <a:extLst>
              <a:ext uri="{FF2B5EF4-FFF2-40B4-BE49-F238E27FC236}">
                <a16:creationId xmlns:a16="http://schemas.microsoft.com/office/drawing/2014/main" id="{2A850B80-B01F-85F9-41CB-98379B92E4FB}"/>
              </a:ext>
            </a:extLst>
          </p:cNvPr>
          <p:cNvSpPr>
            <a:spLocks noGrp="1"/>
          </p:cNvSpPr>
          <p:nvPr>
            <p:ph type="body" sz="quarter" idx="10" hasCustomPrompt="1"/>
          </p:nvPr>
        </p:nvSpPr>
        <p:spPr>
          <a:xfrm>
            <a:off x="539751" y="719138"/>
            <a:ext cx="3922712" cy="4064000"/>
          </a:xfrm>
          <a:prstGeom prst="rect">
            <a:avLst/>
          </a:prstGeom>
        </p:spPr>
        <p:txBody>
          <a:bodyPr lIns="0" anchor="ctr"/>
          <a:lstStyle>
            <a:lvl1pPr>
              <a:lnSpc>
                <a:spcPts val="4000"/>
              </a:lnSpc>
              <a:spcAft>
                <a:spcPts val="0"/>
              </a:spcAft>
              <a:defRPr sz="3500" b="1" i="0">
                <a:solidFill>
                  <a:schemeClr val="accent1"/>
                </a:solidFill>
                <a:latin typeface="Aptos SemiBold" panose="020B0004020202020204" pitchFamily="34" charset="0"/>
              </a:defRPr>
            </a:lvl1pPr>
          </a:lstStyle>
          <a:p>
            <a:pPr lvl="0"/>
            <a:r>
              <a:rPr lang="en-US" dirty="0"/>
              <a:t>Headline for </a:t>
            </a:r>
            <a:r>
              <a:rPr lang="en-US" dirty="0" err="1"/>
              <a:t>Seperating</a:t>
            </a:r>
            <a:r>
              <a:rPr lang="en-US" dirty="0"/>
              <a:t> Slide</a:t>
            </a:r>
            <a:endParaRPr lang="en-001" dirty="0"/>
          </a:p>
        </p:txBody>
      </p:sp>
      <p:sp>
        <p:nvSpPr>
          <p:cNvPr id="5" name="Bildplatzhalter 2">
            <a:extLst>
              <a:ext uri="{FF2B5EF4-FFF2-40B4-BE49-F238E27FC236}">
                <a16:creationId xmlns:a16="http://schemas.microsoft.com/office/drawing/2014/main" id="{EA89ABC2-5FAF-CBBD-4EAF-81B48DEC2884}"/>
              </a:ext>
            </a:extLst>
          </p:cNvPr>
          <p:cNvSpPr>
            <a:spLocks noGrp="1"/>
          </p:cNvSpPr>
          <p:nvPr>
            <p:ph type="pic" sz="quarter" idx="14"/>
          </p:nvPr>
        </p:nvSpPr>
        <p:spPr>
          <a:xfrm>
            <a:off x="5291137" y="2571750"/>
            <a:ext cx="3311525" cy="2195511"/>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Tree>
    <p:extLst>
      <p:ext uri="{BB962C8B-B14F-4D97-AF65-F5344CB8AC3E}">
        <p14:creationId xmlns:p14="http://schemas.microsoft.com/office/powerpoint/2010/main" val="2819290576"/>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8">
    <p:bg>
      <p:bgPr>
        <a:solidFill>
          <a:srgbClr val="C61D78"/>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40DD7FC-EFA7-82B0-E7B4-7C1F052D05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484" r="12041" b="13890"/>
          <a:stretch/>
        </p:blipFill>
        <p:spPr>
          <a:xfrm>
            <a:off x="0" y="0"/>
            <a:ext cx="9144000" cy="5143500"/>
          </a:xfrm>
          <a:prstGeom prst="rect">
            <a:avLst/>
          </a:prstGeom>
        </p:spPr>
      </p:pic>
      <p:pic>
        <p:nvPicPr>
          <p:cNvPr id="2" name="Grafik 1" descr="Ein Bild, das Schrift, Grafiken, Grafikdesign, Logo enthält.&#10;&#10;Automatisch generierte Beschreibung">
            <a:extLst>
              <a:ext uri="{FF2B5EF4-FFF2-40B4-BE49-F238E27FC236}">
                <a16:creationId xmlns:a16="http://schemas.microsoft.com/office/drawing/2014/main" id="{FDCB276A-F188-DBEF-2414-5648E5099998}"/>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4" name="Text Placeholder 9">
            <a:extLst>
              <a:ext uri="{FF2B5EF4-FFF2-40B4-BE49-F238E27FC236}">
                <a16:creationId xmlns:a16="http://schemas.microsoft.com/office/drawing/2014/main" id="{AFA3171E-6CBC-C575-D7D9-1F46E881BB29}"/>
              </a:ext>
            </a:extLst>
          </p:cNvPr>
          <p:cNvSpPr>
            <a:spLocks noGrp="1"/>
          </p:cNvSpPr>
          <p:nvPr>
            <p:ph type="body" sz="quarter" idx="10" hasCustomPrompt="1"/>
          </p:nvPr>
        </p:nvSpPr>
        <p:spPr>
          <a:xfrm>
            <a:off x="539751" y="719138"/>
            <a:ext cx="3922712" cy="4064000"/>
          </a:xfrm>
          <a:prstGeom prst="rect">
            <a:avLst/>
          </a:prstGeom>
        </p:spPr>
        <p:txBody>
          <a:bodyPr lIns="0" anchor="ctr"/>
          <a:lstStyle>
            <a:lvl1pPr>
              <a:lnSpc>
                <a:spcPts val="4000"/>
              </a:lnSpc>
              <a:spcAft>
                <a:spcPts val="0"/>
              </a:spcAft>
              <a:defRPr sz="3500" b="1" i="0">
                <a:solidFill>
                  <a:schemeClr val="accent1"/>
                </a:solidFill>
                <a:latin typeface="Aptos SemiBold" panose="020B0004020202020204" pitchFamily="34" charset="0"/>
              </a:defRPr>
            </a:lvl1pPr>
          </a:lstStyle>
          <a:p>
            <a:pPr lvl="0"/>
            <a:r>
              <a:rPr lang="en-US" dirty="0"/>
              <a:t>Headline for </a:t>
            </a:r>
            <a:r>
              <a:rPr lang="en-US" dirty="0" err="1"/>
              <a:t>Seperating</a:t>
            </a:r>
            <a:r>
              <a:rPr lang="en-US" dirty="0"/>
              <a:t> Slide</a:t>
            </a:r>
            <a:endParaRPr lang="en-001" dirty="0"/>
          </a:p>
        </p:txBody>
      </p:sp>
      <p:sp>
        <p:nvSpPr>
          <p:cNvPr id="5" name="Bildplatzhalter 2">
            <a:extLst>
              <a:ext uri="{FF2B5EF4-FFF2-40B4-BE49-F238E27FC236}">
                <a16:creationId xmlns:a16="http://schemas.microsoft.com/office/drawing/2014/main" id="{D7C0E244-66CA-CEC3-3062-61D76F27ACEB}"/>
              </a:ext>
            </a:extLst>
          </p:cNvPr>
          <p:cNvSpPr>
            <a:spLocks noGrp="1"/>
          </p:cNvSpPr>
          <p:nvPr>
            <p:ph type="pic" sz="quarter" idx="14"/>
          </p:nvPr>
        </p:nvSpPr>
        <p:spPr>
          <a:xfrm>
            <a:off x="5291137" y="2571750"/>
            <a:ext cx="3311525" cy="2195511"/>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Tree>
    <p:extLst>
      <p:ext uri="{BB962C8B-B14F-4D97-AF65-F5344CB8AC3E}">
        <p14:creationId xmlns:p14="http://schemas.microsoft.com/office/powerpoint/2010/main" val="4035662636"/>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26228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line Subheadline">
    <p:spTree>
      <p:nvGrpSpPr>
        <p:cNvPr id="1" name=""/>
        <p:cNvGrpSpPr/>
        <p:nvPr/>
      </p:nvGrpSpPr>
      <p:grpSpPr>
        <a:xfrm>
          <a:off x="0" y="0"/>
          <a:ext cx="0" cy="0"/>
          <a:chOff x="0" y="0"/>
          <a:chExt cx="0" cy="0"/>
        </a:xfrm>
      </p:grpSpPr>
      <p:sp>
        <p:nvSpPr>
          <p:cNvPr id="3" name="Textplatzhalter 11">
            <a:extLst>
              <a:ext uri="{FF2B5EF4-FFF2-40B4-BE49-F238E27FC236}">
                <a16:creationId xmlns:a16="http://schemas.microsoft.com/office/drawing/2014/main" id="{8F51A5FE-10FA-7B64-E0F5-1FD41A3799AB}"/>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4" name="Textplatzhalter 13">
            <a:extLst>
              <a:ext uri="{FF2B5EF4-FFF2-40B4-BE49-F238E27FC236}">
                <a16:creationId xmlns:a16="http://schemas.microsoft.com/office/drawing/2014/main" id="{F916B7FE-8F52-7215-CF92-9DD43C9A29B9}"/>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Tree>
    <p:extLst>
      <p:ext uri="{BB962C8B-B14F-4D97-AF65-F5344CB8AC3E}">
        <p14:creationId xmlns:p14="http://schemas.microsoft.com/office/powerpoint/2010/main" val="3405717374"/>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L + Sub + Text Full">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DE598300-9293-D1B3-223A-658C2CF6955D}"/>
              </a:ext>
            </a:extLst>
          </p:cNvPr>
          <p:cNvSpPr>
            <a:spLocks noGrp="1"/>
          </p:cNvSpPr>
          <p:nvPr>
            <p:ph idx="1" hasCustomPrompt="1"/>
          </p:nvPr>
        </p:nvSpPr>
        <p:spPr>
          <a:xfrm>
            <a:off x="539749" y="1492251"/>
            <a:ext cx="8062913"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F916B7FE-8F52-7215-CF92-9DD43C9A29B9}"/>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84432794-AFCC-6C57-3861-75E58213C35B}"/>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4209479322"/>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L + Sub + 2 Column Text">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94A833C6-5528-9ACF-D079-947D6EDBDED5}"/>
              </a:ext>
            </a:extLst>
          </p:cNvPr>
          <p:cNvSpPr>
            <a:spLocks noGrp="1"/>
          </p:cNvSpPr>
          <p:nvPr>
            <p:ph idx="1"/>
          </p:nvPr>
        </p:nvSpPr>
        <p:spPr>
          <a:xfrm>
            <a:off x="539749" y="1492251"/>
            <a:ext cx="8062913" cy="2987674"/>
          </a:xfrm>
          <a:prstGeom prst="rect">
            <a:avLst/>
          </a:prstGeom>
        </p:spPr>
        <p:txBody>
          <a:bodyPr lIns="0" tIns="0" rIns="0" bIns="0" numCol="2" spcCol="21600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a:p>
            <a:pPr lvl="0"/>
            <a:endParaRPr lang="en-US" dirty="0"/>
          </a:p>
          <a:p>
            <a:pPr lvl="0"/>
            <a:endParaRPr lang="en-US" dirty="0"/>
          </a:p>
          <a:p>
            <a:pPr lvl="0"/>
            <a:endParaRPr lang="en-US" dirty="0"/>
          </a:p>
          <a:p>
            <a:pPr lvl="0"/>
            <a:endParaRPr lang="en-US" dirty="0"/>
          </a:p>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a:p>
            <a:pPr lvl="0"/>
            <a:endParaRPr lang="en-US" dirty="0"/>
          </a:p>
        </p:txBody>
      </p:sp>
      <p:sp>
        <p:nvSpPr>
          <p:cNvPr id="4" name="Textplatzhalter 13">
            <a:extLst>
              <a:ext uri="{FF2B5EF4-FFF2-40B4-BE49-F238E27FC236}">
                <a16:creationId xmlns:a16="http://schemas.microsoft.com/office/drawing/2014/main" id="{6FE8CFF8-59FB-F4D3-E845-DD69D7F15496}"/>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D7986904-029C-5B49-2C1D-A1606CAA5D97}"/>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3279416795"/>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2 Columns + Shape Green">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AF4D5C7C-5BB3-F164-F627-2C6F4E1CB11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367" r="2863" b="38480"/>
          <a:stretch/>
        </p:blipFill>
        <p:spPr>
          <a:xfrm>
            <a:off x="-1" y="1700005"/>
            <a:ext cx="9144001" cy="3443495"/>
          </a:xfrm>
          <a:prstGeom prst="rect">
            <a:avLst/>
          </a:prstGeom>
        </p:spPr>
      </p:pic>
      <p:sp>
        <p:nvSpPr>
          <p:cNvPr id="6" name="Textplatzhalter 13">
            <a:extLst>
              <a:ext uri="{FF2B5EF4-FFF2-40B4-BE49-F238E27FC236}">
                <a16:creationId xmlns:a16="http://schemas.microsoft.com/office/drawing/2014/main" id="{DE688FB9-AA1A-B7F7-0D20-A0201287ECFB}"/>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Content Placeholder 2">
            <a:extLst>
              <a:ext uri="{FF2B5EF4-FFF2-40B4-BE49-F238E27FC236}">
                <a16:creationId xmlns:a16="http://schemas.microsoft.com/office/drawing/2014/main" id="{32D7F000-BDF8-3220-0A6A-6A5FC8091AC5}"/>
              </a:ext>
            </a:extLst>
          </p:cNvPr>
          <p:cNvSpPr>
            <a:spLocks noGrp="1"/>
          </p:cNvSpPr>
          <p:nvPr>
            <p:ph idx="1"/>
          </p:nvPr>
        </p:nvSpPr>
        <p:spPr>
          <a:xfrm>
            <a:off x="539749" y="1492251"/>
            <a:ext cx="8062913" cy="2987674"/>
          </a:xfrm>
          <a:prstGeom prst="rect">
            <a:avLst/>
          </a:prstGeom>
        </p:spPr>
        <p:txBody>
          <a:bodyPr lIns="0" tIns="0" rIns="0" bIns="0" numCol="2" spcCol="21600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a:p>
            <a:pPr lvl="0"/>
            <a:endParaRPr lang="en-US" dirty="0"/>
          </a:p>
          <a:p>
            <a:pPr lvl="0"/>
            <a:endParaRPr lang="en-US" dirty="0"/>
          </a:p>
          <a:p>
            <a:pPr lvl="0"/>
            <a:endParaRPr lang="en-US" dirty="0"/>
          </a:p>
          <a:p>
            <a:pPr lvl="0"/>
            <a:endParaRPr lang="en-US" dirty="0"/>
          </a:p>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a:p>
            <a:pPr lvl="0"/>
            <a:endParaRPr lang="en-US" dirty="0"/>
          </a:p>
        </p:txBody>
      </p:sp>
      <p:sp>
        <p:nvSpPr>
          <p:cNvPr id="3" name="Textplatzhalter 11">
            <a:extLst>
              <a:ext uri="{FF2B5EF4-FFF2-40B4-BE49-F238E27FC236}">
                <a16:creationId xmlns:a16="http://schemas.microsoft.com/office/drawing/2014/main" id="{1EC6BFC4-39A6-310C-5EAA-250417E295E4}"/>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4" name="TextBox 4">
            <a:extLst>
              <a:ext uri="{FF2B5EF4-FFF2-40B4-BE49-F238E27FC236}">
                <a16:creationId xmlns:a16="http://schemas.microsoft.com/office/drawing/2014/main" id="{598E225C-5800-9587-EF78-F67E295D154D}"/>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3524744450"/>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 2 Columns + Shape Pink">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AF4D5C7C-5BB3-F164-F627-2C6F4E1CB11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367" r="2863" b="38480"/>
          <a:stretch/>
        </p:blipFill>
        <p:spPr>
          <a:xfrm>
            <a:off x="0" y="1700005"/>
            <a:ext cx="9144001" cy="3443495"/>
          </a:xfrm>
          <a:prstGeom prst="rect">
            <a:avLst/>
          </a:prstGeom>
        </p:spPr>
      </p:pic>
      <p:sp>
        <p:nvSpPr>
          <p:cNvPr id="6" name="Textplatzhalter 13">
            <a:extLst>
              <a:ext uri="{FF2B5EF4-FFF2-40B4-BE49-F238E27FC236}">
                <a16:creationId xmlns:a16="http://schemas.microsoft.com/office/drawing/2014/main" id="{DE688FB9-AA1A-B7F7-0D20-A0201287ECFB}"/>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Content Placeholder 2">
            <a:extLst>
              <a:ext uri="{FF2B5EF4-FFF2-40B4-BE49-F238E27FC236}">
                <a16:creationId xmlns:a16="http://schemas.microsoft.com/office/drawing/2014/main" id="{32D7F000-BDF8-3220-0A6A-6A5FC8091AC5}"/>
              </a:ext>
            </a:extLst>
          </p:cNvPr>
          <p:cNvSpPr>
            <a:spLocks noGrp="1"/>
          </p:cNvSpPr>
          <p:nvPr>
            <p:ph idx="1"/>
          </p:nvPr>
        </p:nvSpPr>
        <p:spPr>
          <a:xfrm>
            <a:off x="539749" y="1492251"/>
            <a:ext cx="8062913" cy="2987674"/>
          </a:xfrm>
          <a:prstGeom prst="rect">
            <a:avLst/>
          </a:prstGeom>
        </p:spPr>
        <p:txBody>
          <a:bodyPr lIns="0" tIns="0" rIns="0" bIns="0" numCol="2" spcCol="21600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a:p>
            <a:pPr lvl="0"/>
            <a:endParaRPr lang="en-US" dirty="0"/>
          </a:p>
          <a:p>
            <a:pPr lvl="0"/>
            <a:endParaRPr lang="en-US" dirty="0"/>
          </a:p>
          <a:p>
            <a:pPr lvl="0"/>
            <a:endParaRPr lang="en-US" dirty="0"/>
          </a:p>
          <a:p>
            <a:pPr lvl="0"/>
            <a:endParaRPr lang="en-US" dirty="0"/>
          </a:p>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a:p>
            <a:pPr lvl="0"/>
            <a:endParaRPr lang="en-US" dirty="0"/>
          </a:p>
        </p:txBody>
      </p:sp>
      <p:sp>
        <p:nvSpPr>
          <p:cNvPr id="3" name="Textplatzhalter 11">
            <a:extLst>
              <a:ext uri="{FF2B5EF4-FFF2-40B4-BE49-F238E27FC236}">
                <a16:creationId xmlns:a16="http://schemas.microsoft.com/office/drawing/2014/main" id="{1EC6BFC4-39A6-310C-5EAA-250417E295E4}"/>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4" name="TextBox 4">
            <a:extLst>
              <a:ext uri="{FF2B5EF4-FFF2-40B4-BE49-F238E27FC236}">
                <a16:creationId xmlns:a16="http://schemas.microsoft.com/office/drawing/2014/main" id="{57EABC84-63FD-2DCC-E235-D5BD730949C1}"/>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3646011376"/>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cademic Programs">
    <p:bg>
      <p:bgPr>
        <a:solidFill>
          <a:srgbClr val="F2F2F7"/>
        </a:solidFill>
        <a:effectLst/>
      </p:bgPr>
    </p:bg>
    <p:spTree>
      <p:nvGrpSpPr>
        <p:cNvPr id="1" name=""/>
        <p:cNvGrpSpPr/>
        <p:nvPr/>
      </p:nvGrpSpPr>
      <p:grpSpPr>
        <a:xfrm>
          <a:off x="0" y="0"/>
          <a:ext cx="0" cy="0"/>
          <a:chOff x="0" y="0"/>
          <a:chExt cx="0" cy="0"/>
        </a:xfrm>
      </p:grpSpPr>
      <p:pic>
        <p:nvPicPr>
          <p:cNvPr id="4" name="Grafik 2" descr="Ein Bild, das Grafiken, Kreativität enthält.&#10;&#10;Automatisch generierte Beschreibung">
            <a:extLst>
              <a:ext uri="{FF2B5EF4-FFF2-40B4-BE49-F238E27FC236}">
                <a16:creationId xmlns:a16="http://schemas.microsoft.com/office/drawing/2014/main" id="{103022D6-9802-8825-D52C-EB4728E11DC8}"/>
              </a:ext>
            </a:extLst>
          </p:cNvPr>
          <p:cNvPicPr>
            <a:picLocks noChangeAspect="1"/>
          </p:cNvPicPr>
          <p:nvPr userDrawn="1"/>
        </p:nvPicPr>
        <p:blipFill>
          <a:blip r:embed="rId2"/>
          <a:stretch>
            <a:fillRect/>
          </a:stretch>
        </p:blipFill>
        <p:spPr>
          <a:xfrm>
            <a:off x="2002259" y="580528"/>
            <a:ext cx="6945461" cy="4082575"/>
          </a:xfrm>
          <a:prstGeom prst="rect">
            <a:avLst/>
          </a:prstGeom>
        </p:spPr>
      </p:pic>
      <p:pic>
        <p:nvPicPr>
          <p:cNvPr id="6" name="Grafik 1" descr="Ein Bild, das Grafiken, Clipart, Kreativität enthält.&#10;&#10;Automatisch generierte Beschreibung">
            <a:extLst>
              <a:ext uri="{FF2B5EF4-FFF2-40B4-BE49-F238E27FC236}">
                <a16:creationId xmlns:a16="http://schemas.microsoft.com/office/drawing/2014/main" id="{1C1D344C-09DB-2876-98AD-67DB2608D6F7}"/>
              </a:ext>
            </a:extLst>
          </p:cNvPr>
          <p:cNvPicPr>
            <a:picLocks noChangeAspect="1"/>
          </p:cNvPicPr>
          <p:nvPr userDrawn="1"/>
        </p:nvPicPr>
        <p:blipFill>
          <a:blip r:embed="rId3"/>
          <a:stretch>
            <a:fillRect/>
          </a:stretch>
        </p:blipFill>
        <p:spPr>
          <a:xfrm>
            <a:off x="203354" y="1564534"/>
            <a:ext cx="6246284" cy="3392021"/>
          </a:xfrm>
          <a:prstGeom prst="rect">
            <a:avLst/>
          </a:prstGeom>
        </p:spPr>
      </p:pic>
      <p:sp>
        <p:nvSpPr>
          <p:cNvPr id="16" name="Textfeld 15">
            <a:extLst>
              <a:ext uri="{FF2B5EF4-FFF2-40B4-BE49-F238E27FC236}">
                <a16:creationId xmlns:a16="http://schemas.microsoft.com/office/drawing/2014/main" id="{B350BA8C-BACD-9C51-D0B7-E4AA40C26E46}"/>
              </a:ext>
            </a:extLst>
          </p:cNvPr>
          <p:cNvSpPr txBox="1"/>
          <p:nvPr userDrawn="1"/>
        </p:nvSpPr>
        <p:spPr>
          <a:xfrm>
            <a:off x="-1" y="1964753"/>
            <a:ext cx="9144000" cy="1383712"/>
          </a:xfrm>
          <a:prstGeom prst="rect">
            <a:avLst/>
          </a:prstGeom>
          <a:noFill/>
        </p:spPr>
        <p:txBody>
          <a:bodyPr wrap="square" rtlCol="0">
            <a:spAutoFit/>
          </a:bodyPr>
          <a:lstStyle/>
          <a:p>
            <a:pPr algn="ctr">
              <a:lnSpc>
                <a:spcPts val="4900"/>
              </a:lnSpc>
            </a:pPr>
            <a:r>
              <a:rPr lang="de-DE" sz="4600" b="0" i="0" dirty="0">
                <a:solidFill>
                  <a:srgbClr val="3F00FF"/>
                </a:solidFill>
                <a:latin typeface="Aptos" panose="020B0004020202020204" pitchFamily="34" charset="0"/>
              </a:rPr>
              <a:t>Crafting </a:t>
            </a:r>
            <a:r>
              <a:rPr lang="de-DE" sz="4600" b="0" i="0" dirty="0" err="1">
                <a:solidFill>
                  <a:srgbClr val="3F00FF"/>
                </a:solidFill>
                <a:latin typeface="Aptos" panose="020B0004020202020204" pitchFamily="34" charset="0"/>
              </a:rPr>
              <a:t>tomorrow</a:t>
            </a:r>
            <a:endParaRPr lang="de-DE" sz="4600" b="0" i="0" dirty="0">
              <a:solidFill>
                <a:srgbClr val="3F00FF"/>
              </a:solidFill>
              <a:latin typeface="Aptos" panose="020B0004020202020204" pitchFamily="34" charset="0"/>
            </a:endParaRPr>
          </a:p>
          <a:p>
            <a:pPr algn="ctr">
              <a:lnSpc>
                <a:spcPts val="4900"/>
              </a:lnSpc>
            </a:pPr>
            <a:r>
              <a:rPr lang="de-DE" sz="4400" b="1" i="0" dirty="0" err="1">
                <a:solidFill>
                  <a:srgbClr val="3F00FF"/>
                </a:solidFill>
                <a:latin typeface="Aptos SemiBold" panose="020B0004020202020204" pitchFamily="34" charset="0"/>
              </a:rPr>
              <a:t>imagine</a:t>
            </a:r>
            <a:r>
              <a:rPr lang="de-DE" sz="4400" b="1" i="0" dirty="0">
                <a:solidFill>
                  <a:srgbClr val="3F00FF"/>
                </a:solidFill>
                <a:latin typeface="Aptos SemiBold" panose="020B0004020202020204" pitchFamily="34" charset="0"/>
              </a:rPr>
              <a:t>, </a:t>
            </a:r>
            <a:r>
              <a:rPr lang="de-DE" sz="4400" b="1" i="0" dirty="0" err="1">
                <a:solidFill>
                  <a:srgbClr val="3F00FF"/>
                </a:solidFill>
                <a:latin typeface="Aptos SemiBold" panose="020B0004020202020204" pitchFamily="34" charset="0"/>
              </a:rPr>
              <a:t>innovate</a:t>
            </a:r>
            <a:r>
              <a:rPr lang="de-DE" sz="4400" b="1" i="0" dirty="0">
                <a:solidFill>
                  <a:srgbClr val="3F00FF"/>
                </a:solidFill>
                <a:latin typeface="Aptos SemiBold" panose="020B0004020202020204" pitchFamily="34" charset="0"/>
              </a:rPr>
              <a:t>, </a:t>
            </a:r>
            <a:r>
              <a:rPr lang="de-DE" sz="4400" b="1" i="0" dirty="0" err="1">
                <a:solidFill>
                  <a:srgbClr val="3F00FF"/>
                </a:solidFill>
                <a:latin typeface="Aptos SemiBold" panose="020B0004020202020204" pitchFamily="34" charset="0"/>
              </a:rPr>
              <a:t>impact</a:t>
            </a:r>
            <a:endParaRPr lang="de-DE" sz="4400" b="1" i="0" dirty="0">
              <a:solidFill>
                <a:srgbClr val="3F00FF"/>
              </a:solidFill>
              <a:latin typeface="Aptos SemiBold" panose="020B0004020202020204" pitchFamily="34" charset="0"/>
            </a:endParaRPr>
          </a:p>
        </p:txBody>
      </p:sp>
      <p:pic>
        <p:nvPicPr>
          <p:cNvPr id="3" name="Grafik 1" descr="Ein Bild, das Schrift, Grafiken, Grafikdesign, Logo enthält.&#10;&#10;Automatisch generierte Beschreibung">
            <a:extLst>
              <a:ext uri="{FF2B5EF4-FFF2-40B4-BE49-F238E27FC236}">
                <a16:creationId xmlns:a16="http://schemas.microsoft.com/office/drawing/2014/main" id="{88DF7EFE-C42E-94D9-E85D-7771D0DC9782}"/>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2" name="TextBox 4">
            <a:extLst>
              <a:ext uri="{FF2B5EF4-FFF2-40B4-BE49-F238E27FC236}">
                <a16:creationId xmlns:a16="http://schemas.microsoft.com/office/drawing/2014/main" id="{5B9D3887-4C3D-997D-E458-CCD75D97E66E}"/>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Academic </a:t>
            </a:r>
            <a:r>
              <a:rPr lang="de-DE" sz="800" b="0" i="0" dirty="0" err="1">
                <a:solidFill>
                  <a:srgbClr val="000000"/>
                </a:solidFill>
                <a:latin typeface="Aptos" panose="020B0004020202020204" pitchFamily="34" charset="0"/>
              </a:rPr>
              <a:t>Programs</a:t>
            </a:r>
            <a:endParaRPr lang="de-DE" sz="800" b="0" i="0" dirty="0">
              <a:solidFill>
                <a:srgbClr val="000000"/>
              </a:solidFill>
              <a:latin typeface="Aptos" panose="020B0004020202020204" pitchFamily="34" charset="0"/>
            </a:endParaRPr>
          </a:p>
        </p:txBody>
      </p:sp>
    </p:spTree>
    <p:extLst>
      <p:ext uri="{BB962C8B-B14F-4D97-AF65-F5344CB8AC3E}">
        <p14:creationId xmlns:p14="http://schemas.microsoft.com/office/powerpoint/2010/main" val="375032822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2 Columns + Shape Blue">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AF4D5C7C-5BB3-F164-F627-2C6F4E1CB11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367" r="2863" b="38480"/>
          <a:stretch/>
        </p:blipFill>
        <p:spPr>
          <a:xfrm>
            <a:off x="0" y="1700005"/>
            <a:ext cx="9144001" cy="3443495"/>
          </a:xfrm>
          <a:prstGeom prst="rect">
            <a:avLst/>
          </a:prstGeom>
        </p:spPr>
      </p:pic>
      <p:sp>
        <p:nvSpPr>
          <p:cNvPr id="6" name="Textplatzhalter 13">
            <a:extLst>
              <a:ext uri="{FF2B5EF4-FFF2-40B4-BE49-F238E27FC236}">
                <a16:creationId xmlns:a16="http://schemas.microsoft.com/office/drawing/2014/main" id="{DE688FB9-AA1A-B7F7-0D20-A0201287ECFB}"/>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Content Placeholder 2">
            <a:extLst>
              <a:ext uri="{FF2B5EF4-FFF2-40B4-BE49-F238E27FC236}">
                <a16:creationId xmlns:a16="http://schemas.microsoft.com/office/drawing/2014/main" id="{32D7F000-BDF8-3220-0A6A-6A5FC8091AC5}"/>
              </a:ext>
            </a:extLst>
          </p:cNvPr>
          <p:cNvSpPr>
            <a:spLocks noGrp="1"/>
          </p:cNvSpPr>
          <p:nvPr>
            <p:ph idx="1"/>
          </p:nvPr>
        </p:nvSpPr>
        <p:spPr>
          <a:xfrm>
            <a:off x="539749" y="1492251"/>
            <a:ext cx="8062913" cy="2987674"/>
          </a:xfrm>
          <a:prstGeom prst="rect">
            <a:avLst/>
          </a:prstGeom>
        </p:spPr>
        <p:txBody>
          <a:bodyPr lIns="0" tIns="0" rIns="0" bIns="0" numCol="2" spcCol="21600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a:p>
            <a:pPr lvl="0"/>
            <a:endParaRPr lang="en-US" dirty="0"/>
          </a:p>
          <a:p>
            <a:pPr lvl="0"/>
            <a:endParaRPr lang="en-US" dirty="0"/>
          </a:p>
          <a:p>
            <a:pPr lvl="0"/>
            <a:endParaRPr lang="en-US" dirty="0"/>
          </a:p>
          <a:p>
            <a:pPr lvl="0"/>
            <a:endParaRPr lang="en-US" dirty="0"/>
          </a:p>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a:p>
            <a:pPr lvl="0"/>
            <a:endParaRPr lang="en-US" dirty="0"/>
          </a:p>
        </p:txBody>
      </p:sp>
      <p:sp>
        <p:nvSpPr>
          <p:cNvPr id="3" name="Textplatzhalter 11">
            <a:extLst>
              <a:ext uri="{FF2B5EF4-FFF2-40B4-BE49-F238E27FC236}">
                <a16:creationId xmlns:a16="http://schemas.microsoft.com/office/drawing/2014/main" id="{1EC6BFC4-39A6-310C-5EAA-250417E295E4}"/>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4" name="TextBox 4">
            <a:extLst>
              <a:ext uri="{FF2B5EF4-FFF2-40B4-BE49-F238E27FC236}">
                <a16:creationId xmlns:a16="http://schemas.microsoft.com/office/drawing/2014/main" id="{F6465AC9-4971-6CCD-3453-C896C32B318C}"/>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868274639"/>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L + Sub + Text Left">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D7D6C42-B1B8-321A-73D3-1118EB1E8ED5}"/>
              </a:ext>
            </a:extLst>
          </p:cNvPr>
          <p:cNvSpPr>
            <a:spLocks noGrp="1"/>
          </p:cNvSpPr>
          <p:nvPr>
            <p:ph idx="1"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FE7F2468-057C-2FDE-E245-AD30F92EB405}"/>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0BA2D6EE-64F5-B2FE-B29C-AD7F1D3CA547}"/>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159928230"/>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L + Sub + Text Left + Shap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4117BC04-FC16-BE41-E577-CF379219715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3061" r="9098"/>
          <a:stretch/>
        </p:blipFill>
        <p:spPr>
          <a:xfrm rot="5400000">
            <a:off x="5291379" y="1290882"/>
            <a:ext cx="3724273" cy="3980962"/>
          </a:xfrm>
          <a:prstGeom prst="rect">
            <a:avLst/>
          </a:prstGeom>
        </p:spPr>
      </p:pic>
      <p:sp>
        <p:nvSpPr>
          <p:cNvPr id="7" name="Content Placeholder 2">
            <a:extLst>
              <a:ext uri="{FF2B5EF4-FFF2-40B4-BE49-F238E27FC236}">
                <a16:creationId xmlns:a16="http://schemas.microsoft.com/office/drawing/2014/main" id="{0D7D6C42-B1B8-321A-73D3-1118EB1E8ED5}"/>
              </a:ext>
            </a:extLst>
          </p:cNvPr>
          <p:cNvSpPr>
            <a:spLocks noGrp="1"/>
          </p:cNvSpPr>
          <p:nvPr>
            <p:ph idx="1"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FE7F2468-057C-2FDE-E245-AD30F92EB405}"/>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0BA2D6EE-64F5-B2FE-B29C-AD7F1D3CA547}"/>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766546447"/>
      </p:ext>
    </p:extLst>
  </p:cSld>
  <p:clrMapOvr>
    <a:masterClrMapping/>
  </p:clrMapOvr>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HL + Sub + 2 Textblocks">
    <p:spTree>
      <p:nvGrpSpPr>
        <p:cNvPr id="1" name=""/>
        <p:cNvGrpSpPr/>
        <p:nvPr/>
      </p:nvGrpSpPr>
      <p:grpSpPr>
        <a:xfrm>
          <a:off x="0" y="0"/>
          <a:ext cx="0" cy="0"/>
          <a:chOff x="0" y="0"/>
          <a:chExt cx="0" cy="0"/>
        </a:xfrm>
      </p:grpSpPr>
      <p:pic>
        <p:nvPicPr>
          <p:cNvPr id="7" name="Grafik 1" descr="Ein Bild, das Schrift, Grafiken, Grafikdesign, Logo enthält.&#10;&#10;Automatisch generierte Beschreibung">
            <a:extLst>
              <a:ext uri="{FF2B5EF4-FFF2-40B4-BE49-F238E27FC236}">
                <a16:creationId xmlns:a16="http://schemas.microsoft.com/office/drawing/2014/main" id="{B9ECFEF7-4DD0-BDC6-426E-15D2529DC21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0" name="Content Placeholder 2">
            <a:extLst>
              <a:ext uri="{FF2B5EF4-FFF2-40B4-BE49-F238E27FC236}">
                <a16:creationId xmlns:a16="http://schemas.microsoft.com/office/drawing/2014/main" id="{759FCA3B-5ABA-EA6C-7126-C625BCBE8A30}"/>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3" name="Textplatzhalter 13">
            <a:extLst>
              <a:ext uri="{FF2B5EF4-FFF2-40B4-BE49-F238E27FC236}">
                <a16:creationId xmlns:a16="http://schemas.microsoft.com/office/drawing/2014/main" id="{826727C2-050B-C346-A4C5-D1DE013DAA0A}"/>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1772C460-2D8E-FBF7-7FBB-FEE89D58B65E}"/>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Content Placeholder 2">
            <a:extLst>
              <a:ext uri="{FF2B5EF4-FFF2-40B4-BE49-F238E27FC236}">
                <a16:creationId xmlns:a16="http://schemas.microsoft.com/office/drawing/2014/main" id="{920044C7-8B3C-BAEE-75F0-25CFBA4EC7BA}"/>
              </a:ext>
            </a:extLst>
          </p:cNvPr>
          <p:cNvSpPr>
            <a:spLocks noGrp="1"/>
          </p:cNvSpPr>
          <p:nvPr>
            <p:ph idx="16"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Tree>
    <p:extLst>
      <p:ext uri="{BB962C8B-B14F-4D97-AF65-F5344CB8AC3E}">
        <p14:creationId xmlns:p14="http://schemas.microsoft.com/office/powerpoint/2010/main" val="517728107"/>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HL + Sub + 2 Textblocks">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EB09DE14-21AB-33E1-BD8F-FB74F7FCC25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22" b="14917"/>
          <a:stretch/>
        </p:blipFill>
        <p:spPr>
          <a:xfrm>
            <a:off x="1812636" y="864639"/>
            <a:ext cx="7504921" cy="4278861"/>
          </a:xfrm>
          <a:prstGeom prst="rect">
            <a:avLst/>
          </a:prstGeom>
        </p:spPr>
      </p:pic>
      <p:pic>
        <p:nvPicPr>
          <p:cNvPr id="7" name="Grafik 1" descr="Ein Bild, das Schrift, Grafiken, Grafikdesign, Logo enthält.&#10;&#10;Automatisch generierte Beschreibung">
            <a:extLst>
              <a:ext uri="{FF2B5EF4-FFF2-40B4-BE49-F238E27FC236}">
                <a16:creationId xmlns:a16="http://schemas.microsoft.com/office/drawing/2014/main" id="{B9ECFEF7-4DD0-BDC6-426E-15D2529DC215}"/>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0" name="Content Placeholder 2">
            <a:extLst>
              <a:ext uri="{FF2B5EF4-FFF2-40B4-BE49-F238E27FC236}">
                <a16:creationId xmlns:a16="http://schemas.microsoft.com/office/drawing/2014/main" id="{759FCA3B-5ABA-EA6C-7126-C625BCBE8A30}"/>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3" name="Textplatzhalter 13">
            <a:extLst>
              <a:ext uri="{FF2B5EF4-FFF2-40B4-BE49-F238E27FC236}">
                <a16:creationId xmlns:a16="http://schemas.microsoft.com/office/drawing/2014/main" id="{826727C2-050B-C346-A4C5-D1DE013DAA0A}"/>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1772C460-2D8E-FBF7-7FBB-FEE89D58B65E}"/>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Content Placeholder 2">
            <a:extLst>
              <a:ext uri="{FF2B5EF4-FFF2-40B4-BE49-F238E27FC236}">
                <a16:creationId xmlns:a16="http://schemas.microsoft.com/office/drawing/2014/main" id="{920044C7-8B3C-BAEE-75F0-25CFBA4EC7BA}"/>
              </a:ext>
            </a:extLst>
          </p:cNvPr>
          <p:cNvSpPr>
            <a:spLocks noGrp="1"/>
          </p:cNvSpPr>
          <p:nvPr>
            <p:ph idx="16"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6" name="TextBox 4">
            <a:extLst>
              <a:ext uri="{FF2B5EF4-FFF2-40B4-BE49-F238E27FC236}">
                <a16:creationId xmlns:a16="http://schemas.microsoft.com/office/drawing/2014/main" id="{60E74503-ACD9-0B95-19A6-0DAA68D20032}"/>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2037615668"/>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HL + Sub + Text Right">
    <p:spTree>
      <p:nvGrpSpPr>
        <p:cNvPr id="1" name=""/>
        <p:cNvGrpSpPr/>
        <p:nvPr/>
      </p:nvGrpSpPr>
      <p:grpSpPr>
        <a:xfrm>
          <a:off x="0" y="0"/>
          <a:ext cx="0" cy="0"/>
          <a:chOff x="0" y="0"/>
          <a:chExt cx="0" cy="0"/>
        </a:xfrm>
      </p:grpSpPr>
      <p:pic>
        <p:nvPicPr>
          <p:cNvPr id="7" name="Grafik 1" descr="Ein Bild, das Schrift, Grafiken, Grafikdesign, Logo enthält.&#10;&#10;Automatisch generierte Beschreibung">
            <a:extLst>
              <a:ext uri="{FF2B5EF4-FFF2-40B4-BE49-F238E27FC236}">
                <a16:creationId xmlns:a16="http://schemas.microsoft.com/office/drawing/2014/main" id="{B9ECFEF7-4DD0-BDC6-426E-15D2529DC21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0" name="Content Placeholder 2">
            <a:extLst>
              <a:ext uri="{FF2B5EF4-FFF2-40B4-BE49-F238E27FC236}">
                <a16:creationId xmlns:a16="http://schemas.microsoft.com/office/drawing/2014/main" id="{759FCA3B-5ABA-EA6C-7126-C625BCBE8A30}"/>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3" name="Textplatzhalter 13">
            <a:extLst>
              <a:ext uri="{FF2B5EF4-FFF2-40B4-BE49-F238E27FC236}">
                <a16:creationId xmlns:a16="http://schemas.microsoft.com/office/drawing/2014/main" id="{826727C2-050B-C346-A4C5-D1DE013DAA0A}"/>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1772C460-2D8E-FBF7-7FBB-FEE89D58B65E}"/>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TextBox 4">
            <a:extLst>
              <a:ext uri="{FF2B5EF4-FFF2-40B4-BE49-F238E27FC236}">
                <a16:creationId xmlns:a16="http://schemas.microsoft.com/office/drawing/2014/main" id="{FC803515-7C39-CEB3-E35A-785FC1691B28}"/>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2669253238"/>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HL + Sub + Text Right + Shape">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A2F589A3-D4DF-30FD-0B0C-07E874D9FB5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4451" r="42975"/>
          <a:stretch/>
        </p:blipFill>
        <p:spPr>
          <a:xfrm rot="10800000">
            <a:off x="0" y="1419225"/>
            <a:ext cx="4394199" cy="3724275"/>
          </a:xfrm>
          <a:prstGeom prst="rect">
            <a:avLst/>
          </a:prstGeom>
        </p:spPr>
      </p:pic>
      <p:pic>
        <p:nvPicPr>
          <p:cNvPr id="7" name="Grafik 1" descr="Ein Bild, das Schrift, Grafiken, Grafikdesign, Logo enthält.&#10;&#10;Automatisch generierte Beschreibung">
            <a:extLst>
              <a:ext uri="{FF2B5EF4-FFF2-40B4-BE49-F238E27FC236}">
                <a16:creationId xmlns:a16="http://schemas.microsoft.com/office/drawing/2014/main" id="{B9ECFEF7-4DD0-BDC6-426E-15D2529DC215}"/>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0" name="Content Placeholder 2">
            <a:extLst>
              <a:ext uri="{FF2B5EF4-FFF2-40B4-BE49-F238E27FC236}">
                <a16:creationId xmlns:a16="http://schemas.microsoft.com/office/drawing/2014/main" id="{759FCA3B-5ABA-EA6C-7126-C625BCBE8A30}"/>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3" name="Textplatzhalter 13">
            <a:extLst>
              <a:ext uri="{FF2B5EF4-FFF2-40B4-BE49-F238E27FC236}">
                <a16:creationId xmlns:a16="http://schemas.microsoft.com/office/drawing/2014/main" id="{826727C2-050B-C346-A4C5-D1DE013DAA0A}"/>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1772C460-2D8E-FBF7-7FBB-FEE89D58B65E}"/>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TextBox 4">
            <a:extLst>
              <a:ext uri="{FF2B5EF4-FFF2-40B4-BE49-F238E27FC236}">
                <a16:creationId xmlns:a16="http://schemas.microsoft.com/office/drawing/2014/main" id="{85489BEB-7495-989A-2E68-49D4AC16CF96}"/>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3033510957"/>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ic Left + Text Right">
    <p:spTree>
      <p:nvGrpSpPr>
        <p:cNvPr id="1" name=""/>
        <p:cNvGrpSpPr/>
        <p:nvPr/>
      </p:nvGrpSpPr>
      <p:grpSpPr>
        <a:xfrm>
          <a:off x="0" y="0"/>
          <a:ext cx="0" cy="0"/>
          <a:chOff x="0" y="0"/>
          <a:chExt cx="0" cy="0"/>
        </a:xfrm>
      </p:grpSpPr>
      <p:sp>
        <p:nvSpPr>
          <p:cNvPr id="6" name="Bildplatzhalter 5">
            <a:extLst>
              <a:ext uri="{FF2B5EF4-FFF2-40B4-BE49-F238E27FC236}">
                <a16:creationId xmlns:a16="http://schemas.microsoft.com/office/drawing/2014/main" id="{10221280-616A-8902-016B-2901B9F2770F}"/>
              </a:ext>
            </a:extLst>
          </p:cNvPr>
          <p:cNvSpPr>
            <a:spLocks noGrp="1"/>
          </p:cNvSpPr>
          <p:nvPr>
            <p:ph type="pic" sz="quarter" idx="14"/>
          </p:nvPr>
        </p:nvSpPr>
        <p:spPr>
          <a:xfrm>
            <a:off x="539750" y="2017995"/>
            <a:ext cx="3233738" cy="2461930"/>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7" name="Content Placeholder 2">
            <a:extLst>
              <a:ext uri="{FF2B5EF4-FFF2-40B4-BE49-F238E27FC236}">
                <a16:creationId xmlns:a16="http://schemas.microsoft.com/office/drawing/2014/main" id="{107AD4EA-7B8F-6FF6-3C57-CF1952B5604F}"/>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3" name="Textplatzhalter 13">
            <a:extLst>
              <a:ext uri="{FF2B5EF4-FFF2-40B4-BE49-F238E27FC236}">
                <a16:creationId xmlns:a16="http://schemas.microsoft.com/office/drawing/2014/main" id="{43564048-8F6E-716A-88F3-F407CB5EC76F}"/>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2F95C737-CA0F-D66B-C989-91D6CE18FD41}"/>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1704494937"/>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Pic Left + Text Right + Shape 1">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AF81B449-1521-68AD-1EE7-5BAC42683C6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8068" b="13705"/>
          <a:stretch/>
        </p:blipFill>
        <p:spPr>
          <a:xfrm>
            <a:off x="0" y="1604513"/>
            <a:ext cx="4198959" cy="3538987"/>
          </a:xfrm>
          <a:prstGeom prst="rect">
            <a:avLst/>
          </a:prstGeom>
        </p:spPr>
      </p:pic>
      <p:pic>
        <p:nvPicPr>
          <p:cNvPr id="2" name="Grafik 1" descr="Ein Bild, das Schrift, Grafiken, Grafikdesign, Logo enthält.&#10;&#10;Automatisch generierte Beschreibung">
            <a:extLst>
              <a:ext uri="{FF2B5EF4-FFF2-40B4-BE49-F238E27FC236}">
                <a16:creationId xmlns:a16="http://schemas.microsoft.com/office/drawing/2014/main" id="{12F336B5-5E25-BBD1-ABBD-E6741BC0C039}"/>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6" name="Content Placeholder 2">
            <a:extLst>
              <a:ext uri="{FF2B5EF4-FFF2-40B4-BE49-F238E27FC236}">
                <a16:creationId xmlns:a16="http://schemas.microsoft.com/office/drawing/2014/main" id="{73DF2DF9-091A-966A-F4AB-B1F936C94A6B}"/>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DB1E02A2-BCBA-5A8E-B0E9-6F1D67AE545C}"/>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6" name="Textplatzhalter 11">
            <a:extLst>
              <a:ext uri="{FF2B5EF4-FFF2-40B4-BE49-F238E27FC236}">
                <a16:creationId xmlns:a16="http://schemas.microsoft.com/office/drawing/2014/main" id="{0747C000-5E31-4322-F03B-69B8A6149264}"/>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Bildplatzhalter 5">
            <a:extLst>
              <a:ext uri="{FF2B5EF4-FFF2-40B4-BE49-F238E27FC236}">
                <a16:creationId xmlns:a16="http://schemas.microsoft.com/office/drawing/2014/main" id="{95CC3C45-ED80-8D3D-E711-B3ABC5FC0EDB}"/>
              </a:ext>
            </a:extLst>
          </p:cNvPr>
          <p:cNvSpPr>
            <a:spLocks noGrp="1"/>
          </p:cNvSpPr>
          <p:nvPr>
            <p:ph type="pic" sz="quarter" idx="14"/>
          </p:nvPr>
        </p:nvSpPr>
        <p:spPr>
          <a:xfrm>
            <a:off x="546234" y="2017996"/>
            <a:ext cx="3233737" cy="2461929"/>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7" name="TextBox 4">
            <a:extLst>
              <a:ext uri="{FF2B5EF4-FFF2-40B4-BE49-F238E27FC236}">
                <a16:creationId xmlns:a16="http://schemas.microsoft.com/office/drawing/2014/main" id="{F8322188-6607-186E-DE33-F67A56C5EDFB}"/>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3164726165"/>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1_Pic Left + Text Right + Shape 1">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45A72B3-2461-016C-9251-DDB02E7A1FF0}"/>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282" t="-1" b="-2129"/>
          <a:stretch/>
        </p:blipFill>
        <p:spPr>
          <a:xfrm>
            <a:off x="0" y="1691593"/>
            <a:ext cx="4464051" cy="3229378"/>
          </a:xfrm>
          <a:prstGeom prst="rect">
            <a:avLst/>
          </a:prstGeom>
        </p:spPr>
      </p:pic>
      <p:pic>
        <p:nvPicPr>
          <p:cNvPr id="2" name="Grafik 1" descr="Ein Bild, das Schrift, Grafiken, Grafikdesign, Logo enthält.&#10;&#10;Automatisch generierte Beschreibung">
            <a:extLst>
              <a:ext uri="{FF2B5EF4-FFF2-40B4-BE49-F238E27FC236}">
                <a16:creationId xmlns:a16="http://schemas.microsoft.com/office/drawing/2014/main" id="{12F336B5-5E25-BBD1-ABBD-E6741BC0C039}"/>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6" name="Content Placeholder 2">
            <a:extLst>
              <a:ext uri="{FF2B5EF4-FFF2-40B4-BE49-F238E27FC236}">
                <a16:creationId xmlns:a16="http://schemas.microsoft.com/office/drawing/2014/main" id="{73DF2DF9-091A-966A-F4AB-B1F936C94A6B}"/>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DB1E02A2-BCBA-5A8E-B0E9-6F1D67AE545C}"/>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6" name="Textplatzhalter 11">
            <a:extLst>
              <a:ext uri="{FF2B5EF4-FFF2-40B4-BE49-F238E27FC236}">
                <a16:creationId xmlns:a16="http://schemas.microsoft.com/office/drawing/2014/main" id="{0747C000-5E31-4322-F03B-69B8A6149264}"/>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8" name="Bildplatzhalter 5">
            <a:extLst>
              <a:ext uri="{FF2B5EF4-FFF2-40B4-BE49-F238E27FC236}">
                <a16:creationId xmlns:a16="http://schemas.microsoft.com/office/drawing/2014/main" id="{85A3D78D-E25C-5F2A-CFBF-B5A0B554F198}"/>
              </a:ext>
            </a:extLst>
          </p:cNvPr>
          <p:cNvSpPr>
            <a:spLocks noGrp="1"/>
          </p:cNvSpPr>
          <p:nvPr>
            <p:ph type="pic" sz="quarter" idx="14"/>
          </p:nvPr>
        </p:nvSpPr>
        <p:spPr>
          <a:xfrm>
            <a:off x="546234" y="2017996"/>
            <a:ext cx="3233737" cy="2461929"/>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3" name="TextBox 4">
            <a:extLst>
              <a:ext uri="{FF2B5EF4-FFF2-40B4-BE49-F238E27FC236}">
                <a16:creationId xmlns:a16="http://schemas.microsoft.com/office/drawing/2014/main" id="{008C7BA7-BE79-DE95-9752-0F0460C5015E}"/>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2040142720"/>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Academic Programs">
    <p:bg>
      <p:bgPr>
        <a:solidFill>
          <a:srgbClr val="F2F2F7"/>
        </a:solidFill>
        <a:effectLst/>
      </p:bgPr>
    </p:bg>
    <p:spTree>
      <p:nvGrpSpPr>
        <p:cNvPr id="1" name=""/>
        <p:cNvGrpSpPr/>
        <p:nvPr/>
      </p:nvGrpSpPr>
      <p:grpSpPr>
        <a:xfrm>
          <a:off x="0" y="0"/>
          <a:ext cx="0" cy="0"/>
          <a:chOff x="0" y="0"/>
          <a:chExt cx="0" cy="0"/>
        </a:xfrm>
      </p:grpSpPr>
      <p:pic>
        <p:nvPicPr>
          <p:cNvPr id="2" name="Grafik 1" descr="Ein Bild, das Grafiken, Clipart, Kreativität enthält.&#10;&#10;Automatisch generierte Beschreibung">
            <a:extLst>
              <a:ext uri="{FF2B5EF4-FFF2-40B4-BE49-F238E27FC236}">
                <a16:creationId xmlns:a16="http://schemas.microsoft.com/office/drawing/2014/main" id="{989D38CB-CB67-ED2E-1EC7-B86CAB36A0E1}"/>
              </a:ext>
            </a:extLst>
          </p:cNvPr>
          <p:cNvPicPr>
            <a:picLocks noChangeAspect="1"/>
          </p:cNvPicPr>
          <p:nvPr userDrawn="1"/>
        </p:nvPicPr>
        <p:blipFill>
          <a:blip r:embed="rId2"/>
          <a:stretch>
            <a:fillRect/>
          </a:stretch>
        </p:blipFill>
        <p:spPr>
          <a:xfrm>
            <a:off x="203354" y="1564534"/>
            <a:ext cx="6246284" cy="3392021"/>
          </a:xfrm>
          <a:prstGeom prst="rect">
            <a:avLst/>
          </a:prstGeom>
        </p:spPr>
      </p:pic>
      <p:pic>
        <p:nvPicPr>
          <p:cNvPr id="4" name="Grafik 2" descr="Ein Bild, das Grafiken, Kreativität enthält.&#10;&#10;Automatisch generierte Beschreibung">
            <a:extLst>
              <a:ext uri="{FF2B5EF4-FFF2-40B4-BE49-F238E27FC236}">
                <a16:creationId xmlns:a16="http://schemas.microsoft.com/office/drawing/2014/main" id="{259ADE37-E088-847D-63A3-1AC6789ED87F}"/>
              </a:ext>
            </a:extLst>
          </p:cNvPr>
          <p:cNvPicPr>
            <a:picLocks noChangeAspect="1"/>
          </p:cNvPicPr>
          <p:nvPr userDrawn="1"/>
        </p:nvPicPr>
        <p:blipFill>
          <a:blip r:embed="rId3"/>
          <a:stretch>
            <a:fillRect/>
          </a:stretch>
        </p:blipFill>
        <p:spPr>
          <a:xfrm>
            <a:off x="2002259" y="580528"/>
            <a:ext cx="6945461" cy="4082575"/>
          </a:xfrm>
          <a:prstGeom prst="rect">
            <a:avLst/>
          </a:prstGeom>
        </p:spPr>
      </p:pic>
      <p:sp>
        <p:nvSpPr>
          <p:cNvPr id="16" name="Textfeld 15">
            <a:extLst>
              <a:ext uri="{FF2B5EF4-FFF2-40B4-BE49-F238E27FC236}">
                <a16:creationId xmlns:a16="http://schemas.microsoft.com/office/drawing/2014/main" id="{B350BA8C-BACD-9C51-D0B7-E4AA40C26E46}"/>
              </a:ext>
            </a:extLst>
          </p:cNvPr>
          <p:cNvSpPr txBox="1"/>
          <p:nvPr userDrawn="1"/>
        </p:nvSpPr>
        <p:spPr>
          <a:xfrm>
            <a:off x="-1" y="1903712"/>
            <a:ext cx="9144000" cy="1377813"/>
          </a:xfrm>
          <a:prstGeom prst="rect">
            <a:avLst/>
          </a:prstGeom>
          <a:noFill/>
        </p:spPr>
        <p:txBody>
          <a:bodyPr wrap="square" rtlCol="0">
            <a:spAutoFit/>
          </a:bodyPr>
          <a:lstStyle/>
          <a:p>
            <a:pPr algn="ctr">
              <a:lnSpc>
                <a:spcPts val="4900"/>
              </a:lnSpc>
            </a:pPr>
            <a:r>
              <a:rPr lang="de-DE" sz="4600" b="1" i="0" dirty="0">
                <a:solidFill>
                  <a:srgbClr val="3F00FF"/>
                </a:solidFill>
                <a:latin typeface="Aptos SemiBold" panose="020B0004020202020204" pitchFamily="34" charset="0"/>
              </a:rPr>
              <a:t>Academic</a:t>
            </a:r>
          </a:p>
          <a:p>
            <a:pPr algn="ctr">
              <a:lnSpc>
                <a:spcPts val="4900"/>
              </a:lnSpc>
            </a:pPr>
            <a:r>
              <a:rPr lang="de-DE" sz="4600" b="1" i="0" dirty="0" err="1">
                <a:solidFill>
                  <a:srgbClr val="3F00FF"/>
                </a:solidFill>
                <a:latin typeface="Aptos SemiBold" panose="020B0004020202020204" pitchFamily="34" charset="0"/>
              </a:rPr>
              <a:t>Programs</a:t>
            </a:r>
            <a:endParaRPr lang="de-DE" sz="4600" b="1" i="0" dirty="0">
              <a:solidFill>
                <a:srgbClr val="3F00FF"/>
              </a:solidFill>
              <a:latin typeface="Aptos SemiBold" panose="020B0004020202020204" pitchFamily="34" charset="0"/>
            </a:endParaRPr>
          </a:p>
        </p:txBody>
      </p:sp>
      <p:pic>
        <p:nvPicPr>
          <p:cNvPr id="3" name="Grafik 1" descr="Ein Bild, das Schrift, Grafiken, Grafikdesign, Logo enthält.&#10;&#10;Automatisch generierte Beschreibung">
            <a:extLst>
              <a:ext uri="{FF2B5EF4-FFF2-40B4-BE49-F238E27FC236}">
                <a16:creationId xmlns:a16="http://schemas.microsoft.com/office/drawing/2014/main" id="{88DF7EFE-C42E-94D9-E85D-7771D0DC9782}"/>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Tree>
    <p:extLst>
      <p:ext uri="{BB962C8B-B14F-4D97-AF65-F5344CB8AC3E}">
        <p14:creationId xmlns:p14="http://schemas.microsoft.com/office/powerpoint/2010/main" val="29106396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 Left + Text Right + Shape 2">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7A4E2574-6049-06E7-B51F-71A759C6DF3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970" b="8269"/>
          <a:stretch/>
        </p:blipFill>
        <p:spPr>
          <a:xfrm>
            <a:off x="0" y="1461624"/>
            <a:ext cx="5386039" cy="3681876"/>
          </a:xfrm>
          <a:prstGeom prst="rect">
            <a:avLst/>
          </a:prstGeom>
        </p:spPr>
      </p:pic>
      <p:sp>
        <p:nvSpPr>
          <p:cNvPr id="11" name="Content Placeholder 2">
            <a:extLst>
              <a:ext uri="{FF2B5EF4-FFF2-40B4-BE49-F238E27FC236}">
                <a16:creationId xmlns:a16="http://schemas.microsoft.com/office/drawing/2014/main" id="{F2A3BC89-E634-4842-9DFE-656AE97ABDE7}"/>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B308BEF9-1302-AEFE-A4AB-36AD4D4C3129}"/>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6" name="Textplatzhalter 11">
            <a:extLst>
              <a:ext uri="{FF2B5EF4-FFF2-40B4-BE49-F238E27FC236}">
                <a16:creationId xmlns:a16="http://schemas.microsoft.com/office/drawing/2014/main" id="{EB4C6B61-36A2-C555-4DD0-1B66E7635906}"/>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7" name="Bildplatzhalter 5">
            <a:extLst>
              <a:ext uri="{FF2B5EF4-FFF2-40B4-BE49-F238E27FC236}">
                <a16:creationId xmlns:a16="http://schemas.microsoft.com/office/drawing/2014/main" id="{B37DD531-CC6B-E649-C808-9F05F8AD7123}"/>
              </a:ext>
            </a:extLst>
          </p:cNvPr>
          <p:cNvSpPr>
            <a:spLocks noGrp="1"/>
          </p:cNvSpPr>
          <p:nvPr>
            <p:ph type="pic" sz="quarter" idx="14"/>
          </p:nvPr>
        </p:nvSpPr>
        <p:spPr>
          <a:xfrm>
            <a:off x="546234" y="2017996"/>
            <a:ext cx="3233737" cy="2461929"/>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2" name="TextBox 4">
            <a:extLst>
              <a:ext uri="{FF2B5EF4-FFF2-40B4-BE49-F238E27FC236}">
                <a16:creationId xmlns:a16="http://schemas.microsoft.com/office/drawing/2014/main" id="{CCD01FAF-F0CE-4F68-C81C-5C95E9FDAACE}"/>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4005294423"/>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2 Pics Left + Text Right">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8CB47933-FCD8-E7A7-AFE0-E7A652671EF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0308" b="21184"/>
          <a:stretch/>
        </p:blipFill>
        <p:spPr>
          <a:xfrm>
            <a:off x="0" y="1241189"/>
            <a:ext cx="4462464" cy="3902311"/>
          </a:xfrm>
          <a:prstGeom prst="rect">
            <a:avLst/>
          </a:prstGeom>
        </p:spPr>
      </p:pic>
      <p:sp>
        <p:nvSpPr>
          <p:cNvPr id="3" name="Bildplatzhalter 3">
            <a:extLst>
              <a:ext uri="{FF2B5EF4-FFF2-40B4-BE49-F238E27FC236}">
                <a16:creationId xmlns:a16="http://schemas.microsoft.com/office/drawing/2014/main" id="{BA63BDEF-0322-C22E-2944-02063D462D44}"/>
              </a:ext>
            </a:extLst>
          </p:cNvPr>
          <p:cNvSpPr>
            <a:spLocks noGrp="1"/>
          </p:cNvSpPr>
          <p:nvPr>
            <p:ph type="pic" sz="quarter" idx="12"/>
          </p:nvPr>
        </p:nvSpPr>
        <p:spPr>
          <a:xfrm>
            <a:off x="546236" y="1492251"/>
            <a:ext cx="2536690" cy="1674376"/>
          </a:xfrm>
          <a:prstGeom prst="roundRect">
            <a:avLst>
              <a:gd name="adj" fmla="val 6387"/>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5" name="Bildplatzhalter 3">
            <a:extLst>
              <a:ext uri="{FF2B5EF4-FFF2-40B4-BE49-F238E27FC236}">
                <a16:creationId xmlns:a16="http://schemas.microsoft.com/office/drawing/2014/main" id="{33E509EC-328A-7AF4-3FB8-2B3FFD2A2669}"/>
              </a:ext>
            </a:extLst>
          </p:cNvPr>
          <p:cNvSpPr>
            <a:spLocks noGrp="1"/>
          </p:cNvSpPr>
          <p:nvPr>
            <p:ph type="pic" sz="quarter" idx="13"/>
          </p:nvPr>
        </p:nvSpPr>
        <p:spPr>
          <a:xfrm>
            <a:off x="1933771" y="3410649"/>
            <a:ext cx="1839717" cy="1214331"/>
          </a:xfrm>
          <a:prstGeom prst="roundRect">
            <a:avLst>
              <a:gd name="adj" fmla="val 8911"/>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8" name="Content Placeholder 2">
            <a:extLst>
              <a:ext uri="{FF2B5EF4-FFF2-40B4-BE49-F238E27FC236}">
                <a16:creationId xmlns:a16="http://schemas.microsoft.com/office/drawing/2014/main" id="{B7113AE5-C34D-0C6E-522A-AC7D374CB8EC}"/>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DD11DBEB-4C62-E9CE-AC46-29321869DFAF}"/>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pic>
        <p:nvPicPr>
          <p:cNvPr id="9" name="Grafik 1" descr="Ein Bild, das Schrift, Grafiken, Grafikdesign, Logo enthält.&#10;&#10;Automatisch generierte Beschreibung">
            <a:extLst>
              <a:ext uri="{FF2B5EF4-FFF2-40B4-BE49-F238E27FC236}">
                <a16:creationId xmlns:a16="http://schemas.microsoft.com/office/drawing/2014/main" id="{223C8FCB-27FA-A88A-7408-37FE98A26C5E}"/>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6" name="Textplatzhalter 11">
            <a:extLst>
              <a:ext uri="{FF2B5EF4-FFF2-40B4-BE49-F238E27FC236}">
                <a16:creationId xmlns:a16="http://schemas.microsoft.com/office/drawing/2014/main" id="{21809651-65E7-95FA-70EB-DAE5E2268B26}"/>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TextBox 4">
            <a:extLst>
              <a:ext uri="{FF2B5EF4-FFF2-40B4-BE49-F238E27FC236}">
                <a16:creationId xmlns:a16="http://schemas.microsoft.com/office/drawing/2014/main" id="{18EA6291-D625-3F88-ED05-84FD5A742533}"/>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2030722150"/>
      </p:ext>
    </p:extLst>
  </p:cSld>
  <p:clrMapOvr>
    <a:masterClrMapping/>
  </p:clrMapOvr>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1_2 Pics Left + Text Right">
    <p:spTree>
      <p:nvGrpSpPr>
        <p:cNvPr id="1" name=""/>
        <p:cNvGrpSpPr/>
        <p:nvPr/>
      </p:nvGrpSpPr>
      <p:grpSpPr>
        <a:xfrm>
          <a:off x="0" y="0"/>
          <a:ext cx="0" cy="0"/>
          <a:chOff x="0" y="0"/>
          <a:chExt cx="0" cy="0"/>
        </a:xfrm>
      </p:grpSpPr>
      <p:pic>
        <p:nvPicPr>
          <p:cNvPr id="23" name="Graphic 22">
            <a:extLst>
              <a:ext uri="{FF2B5EF4-FFF2-40B4-BE49-F238E27FC236}">
                <a16:creationId xmlns:a16="http://schemas.microsoft.com/office/drawing/2014/main" id="{1F5F3B73-1AC7-85B9-982B-D5CA9BAFB0FB}"/>
              </a:ext>
            </a:extLst>
          </p:cNvPr>
          <p:cNvPicPr>
            <a:picLocks noChangeAspect="1"/>
          </p:cNvPicPr>
          <p:nvPr userDrawn="1"/>
        </p:nvPicPr>
        <p:blipFill>
          <a:blip r:embed="rId2">
            <a:extLst>
              <a:ext uri="{96DAC541-7B7A-43D3-8B79-37D633B846F1}">
                <asvg:svgBlip xmlns:asvg="http://schemas.microsoft.com/office/drawing/2016/SVG/main" r:embed="rId3"/>
              </a:ext>
            </a:extLst>
          </a:blip>
          <a:srcRect l="10404" b="7623"/>
          <a:stretch/>
        </p:blipFill>
        <p:spPr>
          <a:xfrm>
            <a:off x="0" y="1492251"/>
            <a:ext cx="3989388" cy="3651249"/>
          </a:xfrm>
          <a:prstGeom prst="rect">
            <a:avLst/>
          </a:prstGeom>
        </p:spPr>
      </p:pic>
      <p:sp>
        <p:nvSpPr>
          <p:cNvPr id="5" name="Bildplatzhalter 3">
            <a:extLst>
              <a:ext uri="{FF2B5EF4-FFF2-40B4-BE49-F238E27FC236}">
                <a16:creationId xmlns:a16="http://schemas.microsoft.com/office/drawing/2014/main" id="{33E509EC-328A-7AF4-3FB8-2B3FFD2A2669}"/>
              </a:ext>
            </a:extLst>
          </p:cNvPr>
          <p:cNvSpPr>
            <a:spLocks noGrp="1"/>
          </p:cNvSpPr>
          <p:nvPr>
            <p:ph type="pic" sz="quarter" idx="13"/>
          </p:nvPr>
        </p:nvSpPr>
        <p:spPr>
          <a:xfrm>
            <a:off x="546234" y="1853346"/>
            <a:ext cx="1839717" cy="1214331"/>
          </a:xfrm>
          <a:prstGeom prst="roundRect">
            <a:avLst>
              <a:gd name="adj" fmla="val 8911"/>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8" name="Content Placeholder 2">
            <a:extLst>
              <a:ext uri="{FF2B5EF4-FFF2-40B4-BE49-F238E27FC236}">
                <a16:creationId xmlns:a16="http://schemas.microsoft.com/office/drawing/2014/main" id="{B7113AE5-C34D-0C6E-522A-AC7D374CB8EC}"/>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DD11DBEB-4C62-E9CE-AC46-29321869DFAF}"/>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pic>
        <p:nvPicPr>
          <p:cNvPr id="9" name="Grafik 1" descr="Ein Bild, das Schrift, Grafiken, Grafikdesign, Logo enthält.&#10;&#10;Automatisch generierte Beschreibung">
            <a:extLst>
              <a:ext uri="{FF2B5EF4-FFF2-40B4-BE49-F238E27FC236}">
                <a16:creationId xmlns:a16="http://schemas.microsoft.com/office/drawing/2014/main" id="{223C8FCB-27FA-A88A-7408-37FE98A26C5E}"/>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6" name="Textplatzhalter 11">
            <a:extLst>
              <a:ext uri="{FF2B5EF4-FFF2-40B4-BE49-F238E27FC236}">
                <a16:creationId xmlns:a16="http://schemas.microsoft.com/office/drawing/2014/main" id="{21809651-65E7-95FA-70EB-DAE5E2268B26}"/>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12" name="Bildplatzhalter 3">
            <a:extLst>
              <a:ext uri="{FF2B5EF4-FFF2-40B4-BE49-F238E27FC236}">
                <a16:creationId xmlns:a16="http://schemas.microsoft.com/office/drawing/2014/main" id="{B005FC37-C663-740F-C9FC-F604F55B932A}"/>
              </a:ext>
            </a:extLst>
          </p:cNvPr>
          <p:cNvSpPr>
            <a:spLocks noGrp="1"/>
          </p:cNvSpPr>
          <p:nvPr>
            <p:ph type="pic" sz="quarter" idx="16"/>
          </p:nvPr>
        </p:nvSpPr>
        <p:spPr>
          <a:xfrm>
            <a:off x="1933771" y="3265594"/>
            <a:ext cx="1839717" cy="1214331"/>
          </a:xfrm>
          <a:prstGeom prst="roundRect">
            <a:avLst>
              <a:gd name="adj" fmla="val 8911"/>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2" name="TextBox 4">
            <a:extLst>
              <a:ext uri="{FF2B5EF4-FFF2-40B4-BE49-F238E27FC236}">
                <a16:creationId xmlns:a16="http://schemas.microsoft.com/office/drawing/2014/main" id="{7CA55643-22AE-774B-9295-25E5CE2C9589}"/>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2034612339"/>
      </p:ext>
    </p:extLst>
  </p:cSld>
  <p:clrMapOvr>
    <a:masterClrMapping/>
  </p:clrMapOvr>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2_2 Pics Left + Text Right">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AC0F74B-14A5-4933-0B22-FA0C64D447DF}"/>
              </a:ext>
            </a:extLst>
          </p:cNvPr>
          <p:cNvPicPr>
            <a:picLocks noChangeAspect="1"/>
          </p:cNvPicPr>
          <p:nvPr userDrawn="1"/>
        </p:nvPicPr>
        <p:blipFill>
          <a:blip r:embed="rId2">
            <a:extLst>
              <a:ext uri="{96DAC541-7B7A-43D3-8B79-37D633B846F1}">
                <asvg:svgBlip xmlns:asvg="http://schemas.microsoft.com/office/drawing/2016/SVG/main" r:embed="rId3"/>
              </a:ext>
            </a:extLst>
          </a:blip>
          <a:srcRect l="12941" b="9322"/>
          <a:stretch/>
        </p:blipFill>
        <p:spPr>
          <a:xfrm>
            <a:off x="0" y="1730339"/>
            <a:ext cx="4297680" cy="3413161"/>
          </a:xfrm>
          <a:prstGeom prst="rect">
            <a:avLst/>
          </a:prstGeom>
        </p:spPr>
      </p:pic>
      <p:sp>
        <p:nvSpPr>
          <p:cNvPr id="3" name="Bildplatzhalter 3">
            <a:extLst>
              <a:ext uri="{FF2B5EF4-FFF2-40B4-BE49-F238E27FC236}">
                <a16:creationId xmlns:a16="http://schemas.microsoft.com/office/drawing/2014/main" id="{BA63BDEF-0322-C22E-2944-02063D462D44}"/>
              </a:ext>
            </a:extLst>
          </p:cNvPr>
          <p:cNvSpPr>
            <a:spLocks noGrp="1"/>
          </p:cNvSpPr>
          <p:nvPr>
            <p:ph type="pic" sz="quarter" idx="12"/>
          </p:nvPr>
        </p:nvSpPr>
        <p:spPr>
          <a:xfrm>
            <a:off x="1228725" y="3105986"/>
            <a:ext cx="2540895" cy="1677152"/>
          </a:xfrm>
          <a:prstGeom prst="roundRect">
            <a:avLst>
              <a:gd name="adj" fmla="val 6387"/>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5" name="Bildplatzhalter 3">
            <a:extLst>
              <a:ext uri="{FF2B5EF4-FFF2-40B4-BE49-F238E27FC236}">
                <a16:creationId xmlns:a16="http://schemas.microsoft.com/office/drawing/2014/main" id="{33E509EC-328A-7AF4-3FB8-2B3FFD2A2669}"/>
              </a:ext>
            </a:extLst>
          </p:cNvPr>
          <p:cNvSpPr>
            <a:spLocks noGrp="1"/>
          </p:cNvSpPr>
          <p:nvPr>
            <p:ph type="pic" sz="quarter" idx="13"/>
          </p:nvPr>
        </p:nvSpPr>
        <p:spPr>
          <a:xfrm>
            <a:off x="546234" y="1492251"/>
            <a:ext cx="1839717" cy="1214331"/>
          </a:xfrm>
          <a:prstGeom prst="roundRect">
            <a:avLst>
              <a:gd name="adj" fmla="val 8911"/>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8" name="Content Placeholder 2">
            <a:extLst>
              <a:ext uri="{FF2B5EF4-FFF2-40B4-BE49-F238E27FC236}">
                <a16:creationId xmlns:a16="http://schemas.microsoft.com/office/drawing/2014/main" id="{B7113AE5-C34D-0C6E-522A-AC7D374CB8EC}"/>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DD11DBEB-4C62-E9CE-AC46-29321869DFAF}"/>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pic>
        <p:nvPicPr>
          <p:cNvPr id="9" name="Grafik 1" descr="Ein Bild, das Schrift, Grafiken, Grafikdesign, Logo enthält.&#10;&#10;Automatisch generierte Beschreibung">
            <a:extLst>
              <a:ext uri="{FF2B5EF4-FFF2-40B4-BE49-F238E27FC236}">
                <a16:creationId xmlns:a16="http://schemas.microsoft.com/office/drawing/2014/main" id="{223C8FCB-27FA-A88A-7408-37FE98A26C5E}"/>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6" name="Textplatzhalter 11">
            <a:extLst>
              <a:ext uri="{FF2B5EF4-FFF2-40B4-BE49-F238E27FC236}">
                <a16:creationId xmlns:a16="http://schemas.microsoft.com/office/drawing/2014/main" id="{21809651-65E7-95FA-70EB-DAE5E2268B26}"/>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3144617703"/>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Left + Pic Right">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0C2C6DAB-ACCD-A965-0FAA-E6E1974B0D7A}"/>
              </a:ext>
            </a:extLst>
          </p:cNvPr>
          <p:cNvSpPr>
            <a:spLocks noGrp="1"/>
          </p:cNvSpPr>
          <p:nvPr>
            <p:ph idx="1"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6" name="Textplatzhalter 13">
            <a:extLst>
              <a:ext uri="{FF2B5EF4-FFF2-40B4-BE49-F238E27FC236}">
                <a16:creationId xmlns:a16="http://schemas.microsoft.com/office/drawing/2014/main" id="{FC58C99E-F15E-CDA8-3D4E-8467BA4C00E6}"/>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8DE11F7E-760D-D0BD-A846-69547C2BAAC1}"/>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Bildplatzhalter 5">
            <a:extLst>
              <a:ext uri="{FF2B5EF4-FFF2-40B4-BE49-F238E27FC236}">
                <a16:creationId xmlns:a16="http://schemas.microsoft.com/office/drawing/2014/main" id="{226B368D-6880-EF5F-2371-AD1E76FA2336}"/>
              </a:ext>
            </a:extLst>
          </p:cNvPr>
          <p:cNvSpPr>
            <a:spLocks noGrp="1"/>
          </p:cNvSpPr>
          <p:nvPr>
            <p:ph type="pic" sz="quarter" idx="14"/>
          </p:nvPr>
        </p:nvSpPr>
        <p:spPr>
          <a:xfrm>
            <a:off x="5368925" y="2015577"/>
            <a:ext cx="3236914" cy="2464348"/>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Tree>
    <p:extLst>
      <p:ext uri="{BB962C8B-B14F-4D97-AF65-F5344CB8AC3E}">
        <p14:creationId xmlns:p14="http://schemas.microsoft.com/office/powerpoint/2010/main" val="3210850236"/>
      </p:ext>
    </p:extLst>
  </p:cSld>
  <p:clrMapOvr>
    <a:masterClrMapping/>
  </p:clrMapOvr>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ext Left + Pic Right + Shape 1">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624237BF-52A9-DB31-0389-FE15ABCA6C8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90" t="1" r="25914" b="-327"/>
          <a:stretch/>
        </p:blipFill>
        <p:spPr>
          <a:xfrm>
            <a:off x="4692736" y="1132115"/>
            <a:ext cx="4451264" cy="4033800"/>
          </a:xfrm>
          <a:prstGeom prst="rect">
            <a:avLst/>
          </a:prstGeom>
        </p:spPr>
      </p:pic>
      <p:sp>
        <p:nvSpPr>
          <p:cNvPr id="12" name="Content Placeholder 2">
            <a:extLst>
              <a:ext uri="{FF2B5EF4-FFF2-40B4-BE49-F238E27FC236}">
                <a16:creationId xmlns:a16="http://schemas.microsoft.com/office/drawing/2014/main" id="{35BD05FE-B6EF-7A34-088A-8B2835ED5709}"/>
              </a:ext>
            </a:extLst>
          </p:cNvPr>
          <p:cNvSpPr>
            <a:spLocks noGrp="1"/>
          </p:cNvSpPr>
          <p:nvPr>
            <p:ph idx="1"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885C0C00-ECD6-BBF9-7E98-05D8D92259CC}"/>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56D4D3D5-1AA5-7C23-BC9D-948C64BF6E1E}"/>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Bildplatzhalter 5">
            <a:extLst>
              <a:ext uri="{FF2B5EF4-FFF2-40B4-BE49-F238E27FC236}">
                <a16:creationId xmlns:a16="http://schemas.microsoft.com/office/drawing/2014/main" id="{4038BBF8-C669-71CC-1AC2-88C4961DE341}"/>
              </a:ext>
            </a:extLst>
          </p:cNvPr>
          <p:cNvSpPr>
            <a:spLocks noGrp="1"/>
          </p:cNvSpPr>
          <p:nvPr>
            <p:ph type="pic" sz="quarter" idx="14"/>
          </p:nvPr>
        </p:nvSpPr>
        <p:spPr>
          <a:xfrm>
            <a:off x="5368925" y="2015577"/>
            <a:ext cx="3236914" cy="2464348"/>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Tree>
    <p:extLst>
      <p:ext uri="{BB962C8B-B14F-4D97-AF65-F5344CB8AC3E}">
        <p14:creationId xmlns:p14="http://schemas.microsoft.com/office/powerpoint/2010/main" val="1499069534"/>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ext Left + Pic Right + Shape 2">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EDCD179C-FCA4-5A92-6A58-A54C66E694A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8721" b="10684"/>
          <a:stretch/>
        </p:blipFill>
        <p:spPr>
          <a:xfrm>
            <a:off x="4241653" y="878442"/>
            <a:ext cx="4902348" cy="4265058"/>
          </a:xfrm>
          <a:prstGeom prst="rect">
            <a:avLst/>
          </a:prstGeom>
        </p:spPr>
      </p:pic>
      <p:sp>
        <p:nvSpPr>
          <p:cNvPr id="12" name="Content Placeholder 2">
            <a:extLst>
              <a:ext uri="{FF2B5EF4-FFF2-40B4-BE49-F238E27FC236}">
                <a16:creationId xmlns:a16="http://schemas.microsoft.com/office/drawing/2014/main" id="{12B967AA-A737-8813-8F57-8D4B4F734BDB}"/>
              </a:ext>
            </a:extLst>
          </p:cNvPr>
          <p:cNvSpPr>
            <a:spLocks noGrp="1"/>
          </p:cNvSpPr>
          <p:nvPr>
            <p:ph idx="1"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3" name="Textplatzhalter 13">
            <a:extLst>
              <a:ext uri="{FF2B5EF4-FFF2-40B4-BE49-F238E27FC236}">
                <a16:creationId xmlns:a16="http://schemas.microsoft.com/office/drawing/2014/main" id="{0D68978D-17FA-4B8A-D29A-FF5599485927}"/>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94812EF4-79E4-7C9D-71BE-72B9A8E12127}"/>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6" name="Bildplatzhalter 5">
            <a:extLst>
              <a:ext uri="{FF2B5EF4-FFF2-40B4-BE49-F238E27FC236}">
                <a16:creationId xmlns:a16="http://schemas.microsoft.com/office/drawing/2014/main" id="{3C6F00ED-55C7-AD3E-1785-722D18CBF22E}"/>
              </a:ext>
            </a:extLst>
          </p:cNvPr>
          <p:cNvSpPr>
            <a:spLocks noGrp="1"/>
          </p:cNvSpPr>
          <p:nvPr>
            <p:ph type="pic" sz="quarter" idx="14"/>
          </p:nvPr>
        </p:nvSpPr>
        <p:spPr>
          <a:xfrm>
            <a:off x="5368925" y="2015577"/>
            <a:ext cx="3236914" cy="2464348"/>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Tree>
    <p:extLst>
      <p:ext uri="{BB962C8B-B14F-4D97-AF65-F5344CB8AC3E}">
        <p14:creationId xmlns:p14="http://schemas.microsoft.com/office/powerpoint/2010/main" val="452101524"/>
      </p:ext>
    </p:extLst>
  </p:cSld>
  <p:clrMapOvr>
    <a:masterClrMapping/>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ext Left + Pic Right + Shape Purpl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624237BF-52A9-DB31-0389-FE15ABCA6C8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90" t="1" r="25914" b="-327"/>
          <a:stretch/>
        </p:blipFill>
        <p:spPr>
          <a:xfrm>
            <a:off x="4692736" y="1132115"/>
            <a:ext cx="4451264" cy="4033800"/>
          </a:xfrm>
          <a:prstGeom prst="rect">
            <a:avLst/>
          </a:prstGeom>
        </p:spPr>
      </p:pic>
      <p:sp>
        <p:nvSpPr>
          <p:cNvPr id="11" name="Bildplatzhalter 5">
            <a:extLst>
              <a:ext uri="{FF2B5EF4-FFF2-40B4-BE49-F238E27FC236}">
                <a16:creationId xmlns:a16="http://schemas.microsoft.com/office/drawing/2014/main" id="{5E8FE885-D432-0B5C-E578-AFBF5A832B13}"/>
              </a:ext>
            </a:extLst>
          </p:cNvPr>
          <p:cNvSpPr>
            <a:spLocks noGrp="1"/>
          </p:cNvSpPr>
          <p:nvPr>
            <p:ph type="pic" sz="quarter" idx="14"/>
          </p:nvPr>
        </p:nvSpPr>
        <p:spPr>
          <a:xfrm>
            <a:off x="5368925" y="2015577"/>
            <a:ext cx="3236914" cy="2464348"/>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12" name="Content Placeholder 2">
            <a:extLst>
              <a:ext uri="{FF2B5EF4-FFF2-40B4-BE49-F238E27FC236}">
                <a16:creationId xmlns:a16="http://schemas.microsoft.com/office/drawing/2014/main" id="{35BD05FE-B6EF-7A34-088A-8B2835ED5709}"/>
              </a:ext>
            </a:extLst>
          </p:cNvPr>
          <p:cNvSpPr>
            <a:spLocks noGrp="1"/>
          </p:cNvSpPr>
          <p:nvPr>
            <p:ph idx="1"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4" name="Textplatzhalter 13">
            <a:extLst>
              <a:ext uri="{FF2B5EF4-FFF2-40B4-BE49-F238E27FC236}">
                <a16:creationId xmlns:a16="http://schemas.microsoft.com/office/drawing/2014/main" id="{885C0C00-ECD6-BBF9-7E98-05D8D92259CC}"/>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56D4D3D5-1AA5-7C23-BC9D-948C64BF6E1E}"/>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1431892563"/>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ext Left + 2 Pics Right Yellow">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1110BD54-1C68-5B51-6F27-9D1C9ED19F87}"/>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13475" b="8797"/>
          <a:stretch/>
        </p:blipFill>
        <p:spPr>
          <a:xfrm>
            <a:off x="4462464" y="983232"/>
            <a:ext cx="4681536" cy="4160268"/>
          </a:xfrm>
          <a:prstGeom prst="rect">
            <a:avLst/>
          </a:prstGeom>
        </p:spPr>
      </p:pic>
      <p:sp>
        <p:nvSpPr>
          <p:cNvPr id="3" name="Bildplatzhalter 3">
            <a:extLst>
              <a:ext uri="{FF2B5EF4-FFF2-40B4-BE49-F238E27FC236}">
                <a16:creationId xmlns:a16="http://schemas.microsoft.com/office/drawing/2014/main" id="{BA63BDEF-0322-C22E-2944-02063D462D44}"/>
              </a:ext>
            </a:extLst>
          </p:cNvPr>
          <p:cNvSpPr>
            <a:spLocks noGrp="1"/>
          </p:cNvSpPr>
          <p:nvPr>
            <p:ph type="pic" sz="quarter" idx="12"/>
          </p:nvPr>
        </p:nvSpPr>
        <p:spPr>
          <a:xfrm>
            <a:off x="5377238" y="1490085"/>
            <a:ext cx="2536450" cy="1674218"/>
          </a:xfrm>
          <a:prstGeom prst="roundRect">
            <a:avLst>
              <a:gd name="adj" fmla="val 6387"/>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5" name="Bildplatzhalter 3">
            <a:extLst>
              <a:ext uri="{FF2B5EF4-FFF2-40B4-BE49-F238E27FC236}">
                <a16:creationId xmlns:a16="http://schemas.microsoft.com/office/drawing/2014/main" id="{33E509EC-328A-7AF4-3FB8-2B3FFD2A2669}"/>
              </a:ext>
            </a:extLst>
          </p:cNvPr>
          <p:cNvSpPr>
            <a:spLocks noGrp="1"/>
          </p:cNvSpPr>
          <p:nvPr>
            <p:ph type="pic" sz="quarter" idx="13"/>
          </p:nvPr>
        </p:nvSpPr>
        <p:spPr>
          <a:xfrm>
            <a:off x="6762946" y="3406159"/>
            <a:ext cx="1839717" cy="1214331"/>
          </a:xfrm>
          <a:prstGeom prst="roundRect">
            <a:avLst>
              <a:gd name="adj" fmla="val 8911"/>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4" name="Textplatzhalter 13">
            <a:extLst>
              <a:ext uri="{FF2B5EF4-FFF2-40B4-BE49-F238E27FC236}">
                <a16:creationId xmlns:a16="http://schemas.microsoft.com/office/drawing/2014/main" id="{DD11DBEB-4C62-E9CE-AC46-29321869DFAF}"/>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6" name="Content Placeholder 2">
            <a:extLst>
              <a:ext uri="{FF2B5EF4-FFF2-40B4-BE49-F238E27FC236}">
                <a16:creationId xmlns:a16="http://schemas.microsoft.com/office/drawing/2014/main" id="{F6F7225E-3036-C59E-3ACA-902A6B1DF4F6}"/>
              </a:ext>
            </a:extLst>
          </p:cNvPr>
          <p:cNvSpPr>
            <a:spLocks noGrp="1"/>
          </p:cNvSpPr>
          <p:nvPr>
            <p:ph idx="1"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7" name="Textplatzhalter 11">
            <a:extLst>
              <a:ext uri="{FF2B5EF4-FFF2-40B4-BE49-F238E27FC236}">
                <a16:creationId xmlns:a16="http://schemas.microsoft.com/office/drawing/2014/main" id="{74C3C617-40DB-7D8F-1A3D-35A8C8C8544A}"/>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2246112817"/>
      </p:ext>
    </p:extLst>
  </p:cSld>
  <p:clrMapOvr>
    <a:masterClrMapping/>
  </p:clrMapOvr>
  <p:extLst>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xt Left + 2 Pics Right Red">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EF076A6A-541B-E363-4BEF-2F7CAE42EC3E}"/>
              </a:ext>
            </a:extLst>
          </p:cNvPr>
          <p:cNvPicPr>
            <a:picLocks noChangeAspect="1"/>
          </p:cNvPicPr>
          <p:nvPr userDrawn="1"/>
        </p:nvPicPr>
        <p:blipFill>
          <a:blip r:embed="rId2">
            <a:extLst>
              <a:ext uri="{96DAC541-7B7A-43D3-8B79-37D633B846F1}">
                <asvg:svgBlip xmlns:asvg="http://schemas.microsoft.com/office/drawing/2016/SVG/main" r:embed="rId3"/>
              </a:ext>
            </a:extLst>
          </a:blip>
          <a:srcRect r="19317" b="19639"/>
          <a:stretch/>
        </p:blipFill>
        <p:spPr>
          <a:xfrm>
            <a:off x="4660665" y="1010141"/>
            <a:ext cx="4483335" cy="4133359"/>
          </a:xfrm>
          <a:prstGeom prst="rect">
            <a:avLst/>
          </a:prstGeom>
        </p:spPr>
      </p:pic>
      <p:sp>
        <p:nvSpPr>
          <p:cNvPr id="3" name="Bildplatzhalter 3">
            <a:extLst>
              <a:ext uri="{FF2B5EF4-FFF2-40B4-BE49-F238E27FC236}">
                <a16:creationId xmlns:a16="http://schemas.microsoft.com/office/drawing/2014/main" id="{BA63BDEF-0322-C22E-2944-02063D462D44}"/>
              </a:ext>
            </a:extLst>
          </p:cNvPr>
          <p:cNvSpPr>
            <a:spLocks noGrp="1"/>
          </p:cNvSpPr>
          <p:nvPr>
            <p:ph type="pic" sz="quarter" idx="12"/>
          </p:nvPr>
        </p:nvSpPr>
        <p:spPr>
          <a:xfrm>
            <a:off x="6072883" y="2950604"/>
            <a:ext cx="2536450" cy="1674218"/>
          </a:xfrm>
          <a:prstGeom prst="roundRect">
            <a:avLst>
              <a:gd name="adj" fmla="val 6387"/>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5" name="Bildplatzhalter 3">
            <a:extLst>
              <a:ext uri="{FF2B5EF4-FFF2-40B4-BE49-F238E27FC236}">
                <a16:creationId xmlns:a16="http://schemas.microsoft.com/office/drawing/2014/main" id="{33E509EC-328A-7AF4-3FB8-2B3FFD2A2669}"/>
              </a:ext>
            </a:extLst>
          </p:cNvPr>
          <p:cNvSpPr>
            <a:spLocks noGrp="1"/>
          </p:cNvSpPr>
          <p:nvPr>
            <p:ph type="pic" sz="quarter" idx="13"/>
          </p:nvPr>
        </p:nvSpPr>
        <p:spPr>
          <a:xfrm>
            <a:off x="5153025" y="1492251"/>
            <a:ext cx="1839717" cy="1214331"/>
          </a:xfrm>
          <a:prstGeom prst="roundRect">
            <a:avLst>
              <a:gd name="adj" fmla="val 8911"/>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4" name="Textplatzhalter 13">
            <a:extLst>
              <a:ext uri="{FF2B5EF4-FFF2-40B4-BE49-F238E27FC236}">
                <a16:creationId xmlns:a16="http://schemas.microsoft.com/office/drawing/2014/main" id="{DD11DBEB-4C62-E9CE-AC46-29321869DFAF}"/>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6" name="Content Placeholder 2">
            <a:extLst>
              <a:ext uri="{FF2B5EF4-FFF2-40B4-BE49-F238E27FC236}">
                <a16:creationId xmlns:a16="http://schemas.microsoft.com/office/drawing/2014/main" id="{F6F7225E-3036-C59E-3ACA-902A6B1DF4F6}"/>
              </a:ext>
            </a:extLst>
          </p:cNvPr>
          <p:cNvSpPr>
            <a:spLocks noGrp="1"/>
          </p:cNvSpPr>
          <p:nvPr>
            <p:ph idx="1"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7" name="Textplatzhalter 11">
            <a:extLst>
              <a:ext uri="{FF2B5EF4-FFF2-40B4-BE49-F238E27FC236}">
                <a16:creationId xmlns:a16="http://schemas.microsoft.com/office/drawing/2014/main" id="{74C3C617-40DB-7D8F-1A3D-35A8C8C8544A}"/>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41687455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esearch">
    <p:bg>
      <p:bgPr>
        <a:solidFill>
          <a:srgbClr val="F2F2F7"/>
        </a:solidFill>
        <a:effectLst/>
      </p:bgPr>
    </p:bg>
    <p:spTree>
      <p:nvGrpSpPr>
        <p:cNvPr id="1" name=""/>
        <p:cNvGrpSpPr/>
        <p:nvPr/>
      </p:nvGrpSpPr>
      <p:grpSpPr>
        <a:xfrm>
          <a:off x="0" y="0"/>
          <a:ext cx="0" cy="0"/>
          <a:chOff x="0" y="0"/>
          <a:chExt cx="0" cy="0"/>
        </a:xfrm>
      </p:grpSpPr>
      <p:sp>
        <p:nvSpPr>
          <p:cNvPr id="12" name="Textfeld 11">
            <a:extLst>
              <a:ext uri="{FF2B5EF4-FFF2-40B4-BE49-F238E27FC236}">
                <a16:creationId xmlns:a16="http://schemas.microsoft.com/office/drawing/2014/main" id="{1D040A7B-5289-8CB9-BA4E-0B624F2D7289}"/>
              </a:ext>
            </a:extLst>
          </p:cNvPr>
          <p:cNvSpPr txBox="1"/>
          <p:nvPr userDrawn="1"/>
        </p:nvSpPr>
        <p:spPr>
          <a:xfrm>
            <a:off x="0" y="2142692"/>
            <a:ext cx="9144000" cy="742511"/>
          </a:xfrm>
          <a:prstGeom prst="rect">
            <a:avLst/>
          </a:prstGeom>
          <a:noFill/>
        </p:spPr>
        <p:txBody>
          <a:bodyPr wrap="square" rtlCol="0">
            <a:spAutoFit/>
          </a:bodyPr>
          <a:lstStyle/>
          <a:p>
            <a:pPr algn="ctr">
              <a:lnSpc>
                <a:spcPts val="4900"/>
              </a:lnSpc>
            </a:pPr>
            <a:r>
              <a:rPr lang="de-DE" sz="4600" b="1" i="0" dirty="0">
                <a:solidFill>
                  <a:schemeClr val="accent1"/>
                </a:solidFill>
                <a:latin typeface="Aptos SemiBold" panose="020B0004020202020204" pitchFamily="34" charset="0"/>
              </a:rPr>
              <a:t>Research</a:t>
            </a:r>
          </a:p>
        </p:txBody>
      </p:sp>
      <p:pic>
        <p:nvPicPr>
          <p:cNvPr id="3" name="Grafik 1" descr="Ein Bild, das Schrift, Grafiken, Grafikdesign, Logo enthält.&#10;&#10;Automatisch generierte Beschreibung">
            <a:extLst>
              <a:ext uri="{FF2B5EF4-FFF2-40B4-BE49-F238E27FC236}">
                <a16:creationId xmlns:a16="http://schemas.microsoft.com/office/drawing/2014/main" id="{6B395E65-46EE-F683-FE5E-ACE79F2A215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pic>
        <p:nvPicPr>
          <p:cNvPr id="5" name="Grafik 4">
            <a:extLst>
              <a:ext uri="{FF2B5EF4-FFF2-40B4-BE49-F238E27FC236}">
                <a16:creationId xmlns:a16="http://schemas.microsoft.com/office/drawing/2014/main" id="{F3476059-C416-22DB-FE3F-CF7E4325CCB5}"/>
              </a:ext>
            </a:extLst>
          </p:cNvPr>
          <p:cNvPicPr>
            <a:picLocks noChangeAspect="1"/>
          </p:cNvPicPr>
          <p:nvPr userDrawn="1"/>
        </p:nvPicPr>
        <p:blipFill>
          <a:blip r:embed="rId3">
            <a:extLst>
              <a:ext uri="{96DAC541-7B7A-43D3-8B79-37D633B846F1}">
                <asvg:svgBlip xmlns:asvg="http://schemas.microsoft.com/office/drawing/2016/SVG/main" r:embed="rId4"/>
              </a:ext>
            </a:extLst>
          </a:blip>
          <a:srcRect/>
          <a:stretch/>
        </p:blipFill>
        <p:spPr>
          <a:xfrm>
            <a:off x="201081" y="406400"/>
            <a:ext cx="8518988" cy="4550155"/>
          </a:xfrm>
          <a:prstGeom prst="rect">
            <a:avLst/>
          </a:prstGeom>
        </p:spPr>
      </p:pic>
    </p:spTree>
    <p:extLst>
      <p:ext uri="{BB962C8B-B14F-4D97-AF65-F5344CB8AC3E}">
        <p14:creationId xmlns:p14="http://schemas.microsoft.com/office/powerpoint/2010/main" val="331486662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Left + 2 Pics Right Green">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737208A3-D8D6-D57D-6180-BD2BB80E97EE}"/>
              </a:ext>
            </a:extLst>
          </p:cNvPr>
          <p:cNvPicPr>
            <a:picLocks noChangeAspect="1"/>
          </p:cNvPicPr>
          <p:nvPr userDrawn="1"/>
        </p:nvPicPr>
        <p:blipFill>
          <a:blip r:embed="rId2">
            <a:extLst>
              <a:ext uri="{96DAC541-7B7A-43D3-8B79-37D633B846F1}">
                <asvg:svgBlip xmlns:asvg="http://schemas.microsoft.com/office/drawing/2016/SVG/main" r:embed="rId3"/>
              </a:ext>
            </a:extLst>
          </a:blip>
          <a:srcRect r="11851"/>
          <a:stretch/>
        </p:blipFill>
        <p:spPr>
          <a:xfrm>
            <a:off x="4679950" y="1286975"/>
            <a:ext cx="4464050" cy="3681222"/>
          </a:xfrm>
          <a:prstGeom prst="rect">
            <a:avLst/>
          </a:prstGeom>
        </p:spPr>
      </p:pic>
      <p:sp>
        <p:nvSpPr>
          <p:cNvPr id="5" name="Bildplatzhalter 3">
            <a:extLst>
              <a:ext uri="{FF2B5EF4-FFF2-40B4-BE49-F238E27FC236}">
                <a16:creationId xmlns:a16="http://schemas.microsoft.com/office/drawing/2014/main" id="{33E509EC-328A-7AF4-3FB8-2B3FFD2A2669}"/>
              </a:ext>
            </a:extLst>
          </p:cNvPr>
          <p:cNvSpPr>
            <a:spLocks noGrp="1"/>
          </p:cNvSpPr>
          <p:nvPr>
            <p:ph type="pic" sz="quarter" idx="13"/>
          </p:nvPr>
        </p:nvSpPr>
        <p:spPr>
          <a:xfrm>
            <a:off x="5368925" y="1768502"/>
            <a:ext cx="1839717" cy="1214331"/>
          </a:xfrm>
          <a:prstGeom prst="roundRect">
            <a:avLst>
              <a:gd name="adj" fmla="val 8911"/>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4" name="Textplatzhalter 13">
            <a:extLst>
              <a:ext uri="{FF2B5EF4-FFF2-40B4-BE49-F238E27FC236}">
                <a16:creationId xmlns:a16="http://schemas.microsoft.com/office/drawing/2014/main" id="{DD11DBEB-4C62-E9CE-AC46-29321869DFAF}"/>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6" name="Content Placeholder 2">
            <a:extLst>
              <a:ext uri="{FF2B5EF4-FFF2-40B4-BE49-F238E27FC236}">
                <a16:creationId xmlns:a16="http://schemas.microsoft.com/office/drawing/2014/main" id="{F6F7225E-3036-C59E-3ACA-902A6B1DF4F6}"/>
              </a:ext>
            </a:extLst>
          </p:cNvPr>
          <p:cNvSpPr>
            <a:spLocks noGrp="1"/>
          </p:cNvSpPr>
          <p:nvPr>
            <p:ph idx="1" hasCustomPrompt="1"/>
          </p:nvPr>
        </p:nvSpPr>
        <p:spPr>
          <a:xfrm>
            <a:off x="539750" y="1492251"/>
            <a:ext cx="3922714"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7" name="Textplatzhalter 11">
            <a:extLst>
              <a:ext uri="{FF2B5EF4-FFF2-40B4-BE49-F238E27FC236}">
                <a16:creationId xmlns:a16="http://schemas.microsoft.com/office/drawing/2014/main" id="{74C3C617-40DB-7D8F-1A3D-35A8C8C8544A}"/>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Bildplatzhalter 3">
            <a:extLst>
              <a:ext uri="{FF2B5EF4-FFF2-40B4-BE49-F238E27FC236}">
                <a16:creationId xmlns:a16="http://schemas.microsoft.com/office/drawing/2014/main" id="{902E0EA7-2D18-857C-9F56-E4C6A9A59107}"/>
              </a:ext>
            </a:extLst>
          </p:cNvPr>
          <p:cNvSpPr>
            <a:spLocks noGrp="1"/>
          </p:cNvSpPr>
          <p:nvPr>
            <p:ph type="pic" sz="quarter" idx="16"/>
          </p:nvPr>
        </p:nvSpPr>
        <p:spPr>
          <a:xfrm>
            <a:off x="6762946" y="3265594"/>
            <a:ext cx="1839717" cy="1214331"/>
          </a:xfrm>
          <a:prstGeom prst="roundRect">
            <a:avLst>
              <a:gd name="adj" fmla="val 8911"/>
            </a:avLst>
          </a:prstGeom>
        </p:spPr>
        <p:txBody>
          <a:bodyPr/>
          <a:lstStyle>
            <a:lvl1pPr>
              <a:defRPr b="0" i="0">
                <a:latin typeface="Aptos" panose="020B0004020202020204" pitchFamily="34" charset="0"/>
              </a:defRPr>
            </a:lvl1pPr>
          </a:lstStyle>
          <a:p>
            <a:r>
              <a:rPr lang="en-US" dirty="0"/>
              <a:t>Click icon to add picture</a:t>
            </a:r>
            <a:endParaRPr lang="de-DE" dirty="0"/>
          </a:p>
        </p:txBody>
      </p:sp>
    </p:spTree>
    <p:extLst>
      <p:ext uri="{BB962C8B-B14F-4D97-AF65-F5344CB8AC3E}">
        <p14:creationId xmlns:p14="http://schemas.microsoft.com/office/powerpoint/2010/main" val="31221250"/>
      </p:ext>
    </p:extLst>
  </p:cSld>
  <p:clrMapOvr>
    <a:masterClrMapping/>
  </p:clrMapOvr>
  <p:extLst>
    <p:ext uri="{DCECCB84-F9BA-43D5-87BE-67443E8EF086}">
      <p15:sldGuideLst xmlns:p15="http://schemas.microsoft.com/office/powerpoint/2012/main"/>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HL + Sub + Pic">
    <p:spTree>
      <p:nvGrpSpPr>
        <p:cNvPr id="1" name=""/>
        <p:cNvGrpSpPr/>
        <p:nvPr/>
      </p:nvGrpSpPr>
      <p:grpSpPr>
        <a:xfrm>
          <a:off x="0" y="0"/>
          <a:ext cx="0" cy="0"/>
          <a:chOff x="0" y="0"/>
          <a:chExt cx="0" cy="0"/>
        </a:xfrm>
      </p:grpSpPr>
      <p:sp>
        <p:nvSpPr>
          <p:cNvPr id="7" name="Bildplatzhalter 5">
            <a:extLst>
              <a:ext uri="{FF2B5EF4-FFF2-40B4-BE49-F238E27FC236}">
                <a16:creationId xmlns:a16="http://schemas.microsoft.com/office/drawing/2014/main" id="{0F871E8F-9581-72CA-282F-A1D67DE9F09D}"/>
              </a:ext>
            </a:extLst>
          </p:cNvPr>
          <p:cNvSpPr>
            <a:spLocks noGrp="1"/>
          </p:cNvSpPr>
          <p:nvPr>
            <p:ph type="pic" sz="quarter" idx="14"/>
          </p:nvPr>
        </p:nvSpPr>
        <p:spPr>
          <a:xfrm>
            <a:off x="539750" y="1492250"/>
            <a:ext cx="8066089"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3" name="Textplatzhalter 13">
            <a:extLst>
              <a:ext uri="{FF2B5EF4-FFF2-40B4-BE49-F238E27FC236}">
                <a16:creationId xmlns:a16="http://schemas.microsoft.com/office/drawing/2014/main" id="{F497B04F-3738-3176-5AC7-6C0F7D55387B}"/>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E7108656-21F1-EEF0-B3BD-789070656610}"/>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1449168141"/>
      </p:ext>
    </p:extLst>
  </p:cSld>
  <p:clrMapOvr>
    <a:masterClrMapping/>
  </p:clrMapOvr>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HL + Sub + Pic + Shape 1">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19017DB6-8095-6D41-4516-21A105BCB65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213" t="9424" r="7773" b="16168"/>
          <a:stretch/>
        </p:blipFill>
        <p:spPr>
          <a:xfrm>
            <a:off x="0" y="0"/>
            <a:ext cx="9144000" cy="5143500"/>
          </a:xfrm>
          <a:prstGeom prst="rect">
            <a:avLst/>
          </a:prstGeom>
        </p:spPr>
      </p:pic>
      <p:sp>
        <p:nvSpPr>
          <p:cNvPr id="7" name="Bildplatzhalter 5">
            <a:extLst>
              <a:ext uri="{FF2B5EF4-FFF2-40B4-BE49-F238E27FC236}">
                <a16:creationId xmlns:a16="http://schemas.microsoft.com/office/drawing/2014/main" id="{A9563D92-717D-F0DD-E79F-163FE4F7EC00}"/>
              </a:ext>
            </a:extLst>
          </p:cNvPr>
          <p:cNvSpPr>
            <a:spLocks noGrp="1"/>
          </p:cNvSpPr>
          <p:nvPr>
            <p:ph type="pic" sz="quarter" idx="14"/>
          </p:nvPr>
        </p:nvSpPr>
        <p:spPr>
          <a:xfrm>
            <a:off x="539750" y="1492250"/>
            <a:ext cx="8066089"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pic>
        <p:nvPicPr>
          <p:cNvPr id="8" name="Grafik 1" descr="Ein Bild, das Schrift, Grafiken, Grafikdesign, Logo enthält.&#10;&#10;Automatisch generierte Beschreibung">
            <a:extLst>
              <a:ext uri="{FF2B5EF4-FFF2-40B4-BE49-F238E27FC236}">
                <a16:creationId xmlns:a16="http://schemas.microsoft.com/office/drawing/2014/main" id="{D421AF13-17FE-C949-95E5-8FFAABAB86B9}"/>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3" name="Textplatzhalter 13">
            <a:extLst>
              <a:ext uri="{FF2B5EF4-FFF2-40B4-BE49-F238E27FC236}">
                <a16:creationId xmlns:a16="http://schemas.microsoft.com/office/drawing/2014/main" id="{017A3B06-F87B-FAA4-4690-FBB42EA694D7}"/>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2E94B734-DBC8-71C7-67D2-E65385FE086B}"/>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TextBox 4">
            <a:extLst>
              <a:ext uri="{FF2B5EF4-FFF2-40B4-BE49-F238E27FC236}">
                <a16:creationId xmlns:a16="http://schemas.microsoft.com/office/drawing/2014/main" id="{7E3C413F-A63A-8FD4-27BB-691DE0E4251E}"/>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431593110"/>
      </p:ext>
    </p:extLst>
  </p:cSld>
  <p:clrMapOvr>
    <a:masterClrMapping/>
  </p:clrMapOvr>
  <p:extLst>
    <p:ext uri="{DCECCB84-F9BA-43D5-87BE-67443E8EF086}">
      <p15:sldGuideLst xmlns:p15="http://schemas.microsoft.com/office/powerpoint/2012/main"/>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HL + Sub + Pic + Shape 2">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5F6CE23-A993-5632-C6C4-2A975A2E660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939" t="-2184" r="12482" b="31017"/>
          <a:stretch/>
        </p:blipFill>
        <p:spPr>
          <a:xfrm>
            <a:off x="1" y="0"/>
            <a:ext cx="9144000" cy="5143500"/>
          </a:xfrm>
          <a:prstGeom prst="rect">
            <a:avLst/>
          </a:prstGeom>
        </p:spPr>
      </p:pic>
      <p:sp>
        <p:nvSpPr>
          <p:cNvPr id="8" name="Bildplatzhalter 5">
            <a:extLst>
              <a:ext uri="{FF2B5EF4-FFF2-40B4-BE49-F238E27FC236}">
                <a16:creationId xmlns:a16="http://schemas.microsoft.com/office/drawing/2014/main" id="{9827D4B0-657B-6970-86CF-04EA2814AE3D}"/>
              </a:ext>
            </a:extLst>
          </p:cNvPr>
          <p:cNvSpPr>
            <a:spLocks noGrp="1"/>
          </p:cNvSpPr>
          <p:nvPr>
            <p:ph type="pic" sz="quarter" idx="14"/>
          </p:nvPr>
        </p:nvSpPr>
        <p:spPr>
          <a:xfrm>
            <a:off x="539750" y="1492250"/>
            <a:ext cx="8066089"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pic>
        <p:nvPicPr>
          <p:cNvPr id="9" name="Grafik 1" descr="Ein Bild, das Schrift, Grafiken, Grafikdesign, Logo enthält.&#10;&#10;Automatisch generierte Beschreibung">
            <a:extLst>
              <a:ext uri="{FF2B5EF4-FFF2-40B4-BE49-F238E27FC236}">
                <a16:creationId xmlns:a16="http://schemas.microsoft.com/office/drawing/2014/main" id="{16DD3A38-4829-F068-7114-9C070F495943}"/>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3" name="Textplatzhalter 13">
            <a:extLst>
              <a:ext uri="{FF2B5EF4-FFF2-40B4-BE49-F238E27FC236}">
                <a16:creationId xmlns:a16="http://schemas.microsoft.com/office/drawing/2014/main" id="{D65F0F89-F5C3-7219-B9C5-92F495E9F72E}"/>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D9E32ABE-1453-7249-27F9-58220B528FFD}"/>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TextBox 4">
            <a:extLst>
              <a:ext uri="{FF2B5EF4-FFF2-40B4-BE49-F238E27FC236}">
                <a16:creationId xmlns:a16="http://schemas.microsoft.com/office/drawing/2014/main" id="{01E6E499-AC48-7ED0-7C2F-8B7D0B49BE77}"/>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732960444"/>
      </p:ext>
    </p:extLst>
  </p:cSld>
  <p:clrMapOvr>
    <a:masterClrMapping/>
  </p:clrMapOvr>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HL + Sub + 3 Pics blue">
    <p:spTree>
      <p:nvGrpSpPr>
        <p:cNvPr id="1" name=""/>
        <p:cNvGrpSpPr/>
        <p:nvPr/>
      </p:nvGrpSpPr>
      <p:grpSpPr>
        <a:xfrm>
          <a:off x="0" y="0"/>
          <a:ext cx="0" cy="0"/>
          <a:chOff x="0" y="0"/>
          <a:chExt cx="0" cy="0"/>
        </a:xfrm>
      </p:grpSpPr>
      <p:pic>
        <p:nvPicPr>
          <p:cNvPr id="5" name="Grafik 8">
            <a:extLst>
              <a:ext uri="{FF2B5EF4-FFF2-40B4-BE49-F238E27FC236}">
                <a16:creationId xmlns:a16="http://schemas.microsoft.com/office/drawing/2014/main" id="{4A236C28-79EE-850B-3262-32FFC26163FE}"/>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367" r="2863" b="38480"/>
          <a:stretch/>
        </p:blipFill>
        <p:spPr>
          <a:xfrm>
            <a:off x="0" y="1700005"/>
            <a:ext cx="9144001" cy="3443495"/>
          </a:xfrm>
          <a:prstGeom prst="rect">
            <a:avLst/>
          </a:prstGeom>
        </p:spPr>
      </p:pic>
      <p:sp>
        <p:nvSpPr>
          <p:cNvPr id="6" name="Textplatzhalter 13">
            <a:extLst>
              <a:ext uri="{FF2B5EF4-FFF2-40B4-BE49-F238E27FC236}">
                <a16:creationId xmlns:a16="http://schemas.microsoft.com/office/drawing/2014/main" id="{C2278C27-525A-7178-5EF6-0D4C6DE2A973}"/>
              </a:ext>
            </a:extLst>
          </p:cNvPr>
          <p:cNvSpPr>
            <a:spLocks noGrp="1"/>
          </p:cNvSpPr>
          <p:nvPr>
            <p:ph type="body" sz="quarter" idx="17" hasCustomPrompt="1"/>
          </p:nvPr>
        </p:nvSpPr>
        <p:spPr>
          <a:xfrm>
            <a:off x="546235" y="1048887"/>
            <a:ext cx="3227253"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7" name="Bildplatzhalter 3">
            <a:extLst>
              <a:ext uri="{FF2B5EF4-FFF2-40B4-BE49-F238E27FC236}">
                <a16:creationId xmlns:a16="http://schemas.microsoft.com/office/drawing/2014/main" id="{ED623F8C-0248-8B46-442C-D00FEE447D05}"/>
              </a:ext>
            </a:extLst>
          </p:cNvPr>
          <p:cNvSpPr>
            <a:spLocks noGrp="1"/>
          </p:cNvSpPr>
          <p:nvPr>
            <p:ph type="pic" sz="quarter" idx="20"/>
          </p:nvPr>
        </p:nvSpPr>
        <p:spPr>
          <a:xfrm>
            <a:off x="3303723" y="1486803"/>
            <a:ext cx="3228605" cy="2152404"/>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3" name="Bildplatzhalter 3">
            <a:extLst>
              <a:ext uri="{FF2B5EF4-FFF2-40B4-BE49-F238E27FC236}">
                <a16:creationId xmlns:a16="http://schemas.microsoft.com/office/drawing/2014/main" id="{E8FFECBC-C737-68CE-55EC-9851171C3625}"/>
              </a:ext>
            </a:extLst>
          </p:cNvPr>
          <p:cNvSpPr>
            <a:spLocks noGrp="1"/>
          </p:cNvSpPr>
          <p:nvPr>
            <p:ph type="pic" sz="quarter" idx="21"/>
          </p:nvPr>
        </p:nvSpPr>
        <p:spPr>
          <a:xfrm>
            <a:off x="6748463" y="3021512"/>
            <a:ext cx="1853084" cy="1235389"/>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4" name="Bildplatzhalter 3">
            <a:extLst>
              <a:ext uri="{FF2B5EF4-FFF2-40B4-BE49-F238E27FC236}">
                <a16:creationId xmlns:a16="http://schemas.microsoft.com/office/drawing/2014/main" id="{32B0A922-8D79-0DE6-C4C2-C38033D5B4D0}"/>
              </a:ext>
            </a:extLst>
          </p:cNvPr>
          <p:cNvSpPr>
            <a:spLocks noGrp="1"/>
          </p:cNvSpPr>
          <p:nvPr>
            <p:ph type="pic" sz="quarter" idx="22"/>
          </p:nvPr>
        </p:nvSpPr>
        <p:spPr>
          <a:xfrm>
            <a:off x="539750" y="2575659"/>
            <a:ext cx="2538278" cy="1692185"/>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pic>
        <p:nvPicPr>
          <p:cNvPr id="17" name="Grafik 1" descr="Ein Bild, das Schrift, Grafiken, Grafikdesign, Logo enthält.&#10;&#10;Automatisch generierte Beschreibung">
            <a:extLst>
              <a:ext uri="{FF2B5EF4-FFF2-40B4-BE49-F238E27FC236}">
                <a16:creationId xmlns:a16="http://schemas.microsoft.com/office/drawing/2014/main" id="{0D15A69E-BA6C-3225-841F-428F7C6E0B90}"/>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2" name="Textplatzhalter 11">
            <a:extLst>
              <a:ext uri="{FF2B5EF4-FFF2-40B4-BE49-F238E27FC236}">
                <a16:creationId xmlns:a16="http://schemas.microsoft.com/office/drawing/2014/main" id="{3E1157EB-C809-D325-28B8-36256FDEE4EE}"/>
              </a:ext>
            </a:extLst>
          </p:cNvPr>
          <p:cNvSpPr>
            <a:spLocks noGrp="1"/>
          </p:cNvSpPr>
          <p:nvPr>
            <p:ph type="body" sz="quarter" idx="24"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TextBox 4">
            <a:extLst>
              <a:ext uri="{FF2B5EF4-FFF2-40B4-BE49-F238E27FC236}">
                <a16:creationId xmlns:a16="http://schemas.microsoft.com/office/drawing/2014/main" id="{9EEC560C-1800-AD6A-91A7-268961579EB9}"/>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074249047"/>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HL + Sub + 4 Pics Yellow">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3A084E52-A940-EC4A-B0DD-3471DA314B83}"/>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842" b="53123"/>
          <a:stretch/>
        </p:blipFill>
        <p:spPr>
          <a:xfrm>
            <a:off x="-1" y="1222759"/>
            <a:ext cx="8717387" cy="3920741"/>
          </a:xfrm>
          <a:prstGeom prst="rect">
            <a:avLst/>
          </a:prstGeom>
        </p:spPr>
      </p:pic>
      <p:sp>
        <p:nvSpPr>
          <p:cNvPr id="6" name="Textplatzhalter 13">
            <a:extLst>
              <a:ext uri="{FF2B5EF4-FFF2-40B4-BE49-F238E27FC236}">
                <a16:creationId xmlns:a16="http://schemas.microsoft.com/office/drawing/2014/main" id="{C2278C27-525A-7178-5EF6-0D4C6DE2A973}"/>
              </a:ext>
            </a:extLst>
          </p:cNvPr>
          <p:cNvSpPr>
            <a:spLocks noGrp="1"/>
          </p:cNvSpPr>
          <p:nvPr>
            <p:ph type="body" sz="quarter" idx="17" hasCustomPrompt="1"/>
          </p:nvPr>
        </p:nvSpPr>
        <p:spPr>
          <a:xfrm>
            <a:off x="546235" y="1048887"/>
            <a:ext cx="3227253"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7" name="Bildplatzhalter 3">
            <a:extLst>
              <a:ext uri="{FF2B5EF4-FFF2-40B4-BE49-F238E27FC236}">
                <a16:creationId xmlns:a16="http://schemas.microsoft.com/office/drawing/2014/main" id="{ED623F8C-0248-8B46-442C-D00FEE447D05}"/>
              </a:ext>
            </a:extLst>
          </p:cNvPr>
          <p:cNvSpPr>
            <a:spLocks noGrp="1"/>
          </p:cNvSpPr>
          <p:nvPr>
            <p:ph type="pic" sz="quarter" idx="20"/>
          </p:nvPr>
        </p:nvSpPr>
        <p:spPr>
          <a:xfrm>
            <a:off x="4684848" y="3081969"/>
            <a:ext cx="2538277" cy="1692185"/>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3" name="Bildplatzhalter 3">
            <a:extLst>
              <a:ext uri="{FF2B5EF4-FFF2-40B4-BE49-F238E27FC236}">
                <a16:creationId xmlns:a16="http://schemas.microsoft.com/office/drawing/2014/main" id="{E8FFECBC-C737-68CE-55EC-9851171C3625}"/>
              </a:ext>
            </a:extLst>
          </p:cNvPr>
          <p:cNvSpPr>
            <a:spLocks noGrp="1"/>
          </p:cNvSpPr>
          <p:nvPr>
            <p:ph type="pic" sz="quarter" idx="21"/>
          </p:nvPr>
        </p:nvSpPr>
        <p:spPr>
          <a:xfrm>
            <a:off x="3993188" y="1607148"/>
            <a:ext cx="1853084" cy="1235389"/>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4" name="Bildplatzhalter 3">
            <a:extLst>
              <a:ext uri="{FF2B5EF4-FFF2-40B4-BE49-F238E27FC236}">
                <a16:creationId xmlns:a16="http://schemas.microsoft.com/office/drawing/2014/main" id="{32B0A922-8D79-0DE6-C4C2-C38033D5B4D0}"/>
              </a:ext>
            </a:extLst>
          </p:cNvPr>
          <p:cNvSpPr>
            <a:spLocks noGrp="1"/>
          </p:cNvSpPr>
          <p:nvPr>
            <p:ph type="pic" sz="quarter" idx="22"/>
          </p:nvPr>
        </p:nvSpPr>
        <p:spPr>
          <a:xfrm>
            <a:off x="1230312" y="1607148"/>
            <a:ext cx="2538278" cy="1692185"/>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pic>
        <p:nvPicPr>
          <p:cNvPr id="17" name="Grafik 1" descr="Ein Bild, das Schrift, Grafiken, Grafikdesign, Logo enthält.&#10;&#10;Automatisch generierte Beschreibung">
            <a:extLst>
              <a:ext uri="{FF2B5EF4-FFF2-40B4-BE49-F238E27FC236}">
                <a16:creationId xmlns:a16="http://schemas.microsoft.com/office/drawing/2014/main" id="{0D15A69E-BA6C-3225-841F-428F7C6E0B90}"/>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8" name="Bildplatzhalter 3">
            <a:extLst>
              <a:ext uri="{FF2B5EF4-FFF2-40B4-BE49-F238E27FC236}">
                <a16:creationId xmlns:a16="http://schemas.microsoft.com/office/drawing/2014/main" id="{DA23C5D4-0031-5D49-11C8-10F8394284B7}"/>
              </a:ext>
            </a:extLst>
          </p:cNvPr>
          <p:cNvSpPr>
            <a:spLocks noGrp="1"/>
          </p:cNvSpPr>
          <p:nvPr>
            <p:ph type="pic" sz="quarter" idx="23"/>
          </p:nvPr>
        </p:nvSpPr>
        <p:spPr>
          <a:xfrm>
            <a:off x="2610966" y="3538765"/>
            <a:ext cx="1853084" cy="1235389"/>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2" name="Textplatzhalter 11">
            <a:extLst>
              <a:ext uri="{FF2B5EF4-FFF2-40B4-BE49-F238E27FC236}">
                <a16:creationId xmlns:a16="http://schemas.microsoft.com/office/drawing/2014/main" id="{3E1157EB-C809-D325-28B8-36256FDEE4EE}"/>
              </a:ext>
            </a:extLst>
          </p:cNvPr>
          <p:cNvSpPr>
            <a:spLocks noGrp="1"/>
          </p:cNvSpPr>
          <p:nvPr>
            <p:ph type="body" sz="quarter" idx="24"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TextBox 4">
            <a:extLst>
              <a:ext uri="{FF2B5EF4-FFF2-40B4-BE49-F238E27FC236}">
                <a16:creationId xmlns:a16="http://schemas.microsoft.com/office/drawing/2014/main" id="{0D4BED20-037D-6782-00C8-56947A9208C0}"/>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600002761"/>
      </p:ext>
    </p:extLst>
  </p:cSld>
  <p:clrMapOvr>
    <a:masterClrMapping/>
  </p:clrMapOvr>
  <p:extLst>
    <p:ext uri="{DCECCB84-F9BA-43D5-87BE-67443E8EF086}">
      <p15:sldGuideLst xmlns:p15="http://schemas.microsoft.com/office/powerpoint/2012/main"/>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2_HL + Sub + 5 Pics Pink">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ABA99FC4-03FB-FF57-AA77-E73F5833880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939" t="-2184" r="12482" b="31017"/>
          <a:stretch/>
        </p:blipFill>
        <p:spPr>
          <a:xfrm>
            <a:off x="1" y="0"/>
            <a:ext cx="9144000" cy="5143500"/>
          </a:xfrm>
          <a:prstGeom prst="rect">
            <a:avLst/>
          </a:prstGeom>
        </p:spPr>
      </p:pic>
      <p:sp>
        <p:nvSpPr>
          <p:cNvPr id="6" name="Textplatzhalter 13">
            <a:extLst>
              <a:ext uri="{FF2B5EF4-FFF2-40B4-BE49-F238E27FC236}">
                <a16:creationId xmlns:a16="http://schemas.microsoft.com/office/drawing/2014/main" id="{C2278C27-525A-7178-5EF6-0D4C6DE2A973}"/>
              </a:ext>
            </a:extLst>
          </p:cNvPr>
          <p:cNvSpPr>
            <a:spLocks noGrp="1"/>
          </p:cNvSpPr>
          <p:nvPr>
            <p:ph type="body" sz="quarter" idx="17" hasCustomPrompt="1"/>
          </p:nvPr>
        </p:nvSpPr>
        <p:spPr>
          <a:xfrm>
            <a:off x="546235" y="1048887"/>
            <a:ext cx="3227253"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pic>
        <p:nvPicPr>
          <p:cNvPr id="17" name="Grafik 1" descr="Ein Bild, das Schrift, Grafiken, Grafikdesign, Logo enthält.&#10;&#10;Automatisch generierte Beschreibung">
            <a:extLst>
              <a:ext uri="{FF2B5EF4-FFF2-40B4-BE49-F238E27FC236}">
                <a16:creationId xmlns:a16="http://schemas.microsoft.com/office/drawing/2014/main" id="{0D15A69E-BA6C-3225-841F-428F7C6E0B90}"/>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2" name="Textplatzhalter 11">
            <a:extLst>
              <a:ext uri="{FF2B5EF4-FFF2-40B4-BE49-F238E27FC236}">
                <a16:creationId xmlns:a16="http://schemas.microsoft.com/office/drawing/2014/main" id="{3E1157EB-C809-D325-28B8-36256FDEE4EE}"/>
              </a:ext>
            </a:extLst>
          </p:cNvPr>
          <p:cNvSpPr>
            <a:spLocks noGrp="1"/>
          </p:cNvSpPr>
          <p:nvPr>
            <p:ph type="body" sz="quarter" idx="24"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9" name="Bildplatzhalter 3">
            <a:extLst>
              <a:ext uri="{FF2B5EF4-FFF2-40B4-BE49-F238E27FC236}">
                <a16:creationId xmlns:a16="http://schemas.microsoft.com/office/drawing/2014/main" id="{C6F20E61-5823-174C-7F88-7256AA8A09CB}"/>
              </a:ext>
            </a:extLst>
          </p:cNvPr>
          <p:cNvSpPr>
            <a:spLocks noGrp="1"/>
          </p:cNvSpPr>
          <p:nvPr>
            <p:ph type="pic" sz="quarter" idx="19"/>
          </p:nvPr>
        </p:nvSpPr>
        <p:spPr>
          <a:xfrm>
            <a:off x="6072460" y="1571112"/>
            <a:ext cx="2538278" cy="1692185"/>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0" name="Bildplatzhalter 3">
            <a:extLst>
              <a:ext uri="{FF2B5EF4-FFF2-40B4-BE49-F238E27FC236}">
                <a16:creationId xmlns:a16="http://schemas.microsoft.com/office/drawing/2014/main" id="{CC45475F-A0B6-4743-54C4-E9E9A9018CC7}"/>
              </a:ext>
            </a:extLst>
          </p:cNvPr>
          <p:cNvSpPr>
            <a:spLocks noGrp="1"/>
          </p:cNvSpPr>
          <p:nvPr>
            <p:ph type="pic" sz="quarter" idx="20"/>
          </p:nvPr>
        </p:nvSpPr>
        <p:spPr>
          <a:xfrm>
            <a:off x="3298825" y="1957051"/>
            <a:ext cx="2538277" cy="1692185"/>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1" name="Bildplatzhalter 3">
            <a:extLst>
              <a:ext uri="{FF2B5EF4-FFF2-40B4-BE49-F238E27FC236}">
                <a16:creationId xmlns:a16="http://schemas.microsoft.com/office/drawing/2014/main" id="{4B8846BB-E008-A79A-2DE9-AD21A9D41126}"/>
              </a:ext>
            </a:extLst>
          </p:cNvPr>
          <p:cNvSpPr>
            <a:spLocks noGrp="1"/>
          </p:cNvSpPr>
          <p:nvPr>
            <p:ph type="pic" sz="quarter" idx="21"/>
          </p:nvPr>
        </p:nvSpPr>
        <p:spPr>
          <a:xfrm>
            <a:off x="6064385" y="3529069"/>
            <a:ext cx="1853084" cy="1235389"/>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2" name="Bildplatzhalter 3">
            <a:extLst>
              <a:ext uri="{FF2B5EF4-FFF2-40B4-BE49-F238E27FC236}">
                <a16:creationId xmlns:a16="http://schemas.microsoft.com/office/drawing/2014/main" id="{49493963-C15F-0D84-1B14-DA6405BD18B3}"/>
              </a:ext>
            </a:extLst>
          </p:cNvPr>
          <p:cNvSpPr>
            <a:spLocks noGrp="1"/>
          </p:cNvSpPr>
          <p:nvPr>
            <p:ph type="pic" sz="quarter" idx="22"/>
          </p:nvPr>
        </p:nvSpPr>
        <p:spPr>
          <a:xfrm>
            <a:off x="552848" y="3072273"/>
            <a:ext cx="2538278" cy="1692185"/>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5" name="Bildplatzhalter 3">
            <a:extLst>
              <a:ext uri="{FF2B5EF4-FFF2-40B4-BE49-F238E27FC236}">
                <a16:creationId xmlns:a16="http://schemas.microsoft.com/office/drawing/2014/main" id="{58F6DE33-B915-2705-D1DF-635849882EA8}"/>
              </a:ext>
            </a:extLst>
          </p:cNvPr>
          <p:cNvSpPr>
            <a:spLocks noGrp="1"/>
          </p:cNvSpPr>
          <p:nvPr>
            <p:ph type="pic" sz="quarter" idx="23"/>
          </p:nvPr>
        </p:nvSpPr>
        <p:spPr>
          <a:xfrm>
            <a:off x="1218458" y="1571112"/>
            <a:ext cx="1853084" cy="1235389"/>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3" name="TextBox 4">
            <a:extLst>
              <a:ext uri="{FF2B5EF4-FFF2-40B4-BE49-F238E27FC236}">
                <a16:creationId xmlns:a16="http://schemas.microsoft.com/office/drawing/2014/main" id="{B5F91A8F-9494-D952-21F7-1FDB87C61938}"/>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545884037"/>
      </p:ext>
    </p:extLst>
  </p:cSld>
  <p:clrMapOvr>
    <a:masterClrMapping/>
  </p:clrMapOvr>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1_HL + Sub + 6 Pics Green">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830E97E4-B9D0-D717-FB82-BC06982B7583}"/>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213" t="9424" r="7773" b="16168"/>
          <a:stretch/>
        </p:blipFill>
        <p:spPr>
          <a:xfrm>
            <a:off x="0" y="0"/>
            <a:ext cx="9144000" cy="5143500"/>
          </a:xfrm>
          <a:prstGeom prst="rect">
            <a:avLst/>
          </a:prstGeom>
        </p:spPr>
      </p:pic>
      <p:sp>
        <p:nvSpPr>
          <p:cNvPr id="4" name="Bildplatzhalter 3">
            <a:extLst>
              <a:ext uri="{FF2B5EF4-FFF2-40B4-BE49-F238E27FC236}">
                <a16:creationId xmlns:a16="http://schemas.microsoft.com/office/drawing/2014/main" id="{4F97D713-5DD5-480E-068D-18DC6B24D079}"/>
              </a:ext>
            </a:extLst>
          </p:cNvPr>
          <p:cNvSpPr>
            <a:spLocks noGrp="1"/>
          </p:cNvSpPr>
          <p:nvPr>
            <p:ph type="pic" sz="quarter" idx="11"/>
          </p:nvPr>
        </p:nvSpPr>
        <p:spPr>
          <a:xfrm>
            <a:off x="6754949" y="1627167"/>
            <a:ext cx="1853084" cy="1235389"/>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6" name="Textplatzhalter 13">
            <a:extLst>
              <a:ext uri="{FF2B5EF4-FFF2-40B4-BE49-F238E27FC236}">
                <a16:creationId xmlns:a16="http://schemas.microsoft.com/office/drawing/2014/main" id="{C2278C27-525A-7178-5EF6-0D4C6DE2A973}"/>
              </a:ext>
            </a:extLst>
          </p:cNvPr>
          <p:cNvSpPr>
            <a:spLocks noGrp="1"/>
          </p:cNvSpPr>
          <p:nvPr>
            <p:ph type="body" sz="quarter" idx="17" hasCustomPrompt="1"/>
          </p:nvPr>
        </p:nvSpPr>
        <p:spPr>
          <a:xfrm>
            <a:off x="546235" y="1048887"/>
            <a:ext cx="3227253"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3" name="Bildplatzhalter 3">
            <a:extLst>
              <a:ext uri="{FF2B5EF4-FFF2-40B4-BE49-F238E27FC236}">
                <a16:creationId xmlns:a16="http://schemas.microsoft.com/office/drawing/2014/main" id="{259AA1DD-8B68-8129-4E4F-0ECF476CF47C}"/>
              </a:ext>
            </a:extLst>
          </p:cNvPr>
          <p:cNvSpPr>
            <a:spLocks noGrp="1"/>
          </p:cNvSpPr>
          <p:nvPr>
            <p:ph type="pic" sz="quarter" idx="19"/>
          </p:nvPr>
        </p:nvSpPr>
        <p:spPr>
          <a:xfrm>
            <a:off x="6064385" y="3090953"/>
            <a:ext cx="2538278" cy="1692185"/>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7" name="Bildplatzhalter 3">
            <a:extLst>
              <a:ext uri="{FF2B5EF4-FFF2-40B4-BE49-F238E27FC236}">
                <a16:creationId xmlns:a16="http://schemas.microsoft.com/office/drawing/2014/main" id="{ED623F8C-0248-8B46-442C-D00FEE447D05}"/>
              </a:ext>
            </a:extLst>
          </p:cNvPr>
          <p:cNvSpPr>
            <a:spLocks noGrp="1"/>
          </p:cNvSpPr>
          <p:nvPr>
            <p:ph type="pic" sz="quarter" idx="20"/>
          </p:nvPr>
        </p:nvSpPr>
        <p:spPr>
          <a:xfrm>
            <a:off x="3994286" y="1170371"/>
            <a:ext cx="2538277" cy="1692185"/>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3" name="Bildplatzhalter 3">
            <a:extLst>
              <a:ext uri="{FF2B5EF4-FFF2-40B4-BE49-F238E27FC236}">
                <a16:creationId xmlns:a16="http://schemas.microsoft.com/office/drawing/2014/main" id="{E8FFECBC-C737-68CE-55EC-9851171C3625}"/>
              </a:ext>
            </a:extLst>
          </p:cNvPr>
          <p:cNvSpPr>
            <a:spLocks noGrp="1"/>
          </p:cNvSpPr>
          <p:nvPr>
            <p:ph type="pic" sz="quarter" idx="21"/>
          </p:nvPr>
        </p:nvSpPr>
        <p:spPr>
          <a:xfrm>
            <a:off x="3987800" y="3090953"/>
            <a:ext cx="1853084" cy="1235389"/>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14" name="Bildplatzhalter 3">
            <a:extLst>
              <a:ext uri="{FF2B5EF4-FFF2-40B4-BE49-F238E27FC236}">
                <a16:creationId xmlns:a16="http://schemas.microsoft.com/office/drawing/2014/main" id="{32B0A922-8D79-0DE6-C4C2-C38033D5B4D0}"/>
              </a:ext>
            </a:extLst>
          </p:cNvPr>
          <p:cNvSpPr>
            <a:spLocks noGrp="1"/>
          </p:cNvSpPr>
          <p:nvPr>
            <p:ph type="pic" sz="quarter" idx="22"/>
          </p:nvPr>
        </p:nvSpPr>
        <p:spPr>
          <a:xfrm>
            <a:off x="1226021" y="3090952"/>
            <a:ext cx="2538278" cy="1692185"/>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pic>
        <p:nvPicPr>
          <p:cNvPr id="17" name="Grafik 1" descr="Ein Bild, das Schrift, Grafiken, Grafikdesign, Logo enthält.&#10;&#10;Automatisch generierte Beschreibung">
            <a:extLst>
              <a:ext uri="{FF2B5EF4-FFF2-40B4-BE49-F238E27FC236}">
                <a16:creationId xmlns:a16="http://schemas.microsoft.com/office/drawing/2014/main" id="{0D15A69E-BA6C-3225-841F-428F7C6E0B90}"/>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8" name="Bildplatzhalter 3">
            <a:extLst>
              <a:ext uri="{FF2B5EF4-FFF2-40B4-BE49-F238E27FC236}">
                <a16:creationId xmlns:a16="http://schemas.microsoft.com/office/drawing/2014/main" id="{DA23C5D4-0031-5D49-11C8-10F8394284B7}"/>
              </a:ext>
            </a:extLst>
          </p:cNvPr>
          <p:cNvSpPr>
            <a:spLocks noGrp="1"/>
          </p:cNvSpPr>
          <p:nvPr>
            <p:ph type="pic" sz="quarter" idx="23"/>
          </p:nvPr>
        </p:nvSpPr>
        <p:spPr>
          <a:xfrm>
            <a:off x="1918816" y="1627167"/>
            <a:ext cx="1853084" cy="1235389"/>
          </a:xfrm>
          <a:prstGeom prst="roundRect">
            <a:avLst>
              <a:gd name="adj" fmla="val 7572"/>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2" name="Textplatzhalter 11">
            <a:extLst>
              <a:ext uri="{FF2B5EF4-FFF2-40B4-BE49-F238E27FC236}">
                <a16:creationId xmlns:a16="http://schemas.microsoft.com/office/drawing/2014/main" id="{3E1157EB-C809-D325-28B8-36256FDEE4EE}"/>
              </a:ext>
            </a:extLst>
          </p:cNvPr>
          <p:cNvSpPr>
            <a:spLocks noGrp="1"/>
          </p:cNvSpPr>
          <p:nvPr>
            <p:ph type="body" sz="quarter" idx="24"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2228386606"/>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HL + Sub + 2 Pics">
    <p:spTree>
      <p:nvGrpSpPr>
        <p:cNvPr id="1" name=""/>
        <p:cNvGrpSpPr/>
        <p:nvPr/>
      </p:nvGrpSpPr>
      <p:grpSpPr>
        <a:xfrm>
          <a:off x="0" y="0"/>
          <a:ext cx="0" cy="0"/>
          <a:chOff x="0" y="0"/>
          <a:chExt cx="0" cy="0"/>
        </a:xfrm>
      </p:grpSpPr>
      <p:sp>
        <p:nvSpPr>
          <p:cNvPr id="4" name="Bildplatzhalter 5">
            <a:extLst>
              <a:ext uri="{FF2B5EF4-FFF2-40B4-BE49-F238E27FC236}">
                <a16:creationId xmlns:a16="http://schemas.microsoft.com/office/drawing/2014/main" id="{2C533C2F-1732-B8D5-EF94-1E0025206B3A}"/>
              </a:ext>
            </a:extLst>
          </p:cNvPr>
          <p:cNvSpPr>
            <a:spLocks noGrp="1"/>
          </p:cNvSpPr>
          <p:nvPr>
            <p:ph type="pic" sz="quarter" idx="14"/>
          </p:nvPr>
        </p:nvSpPr>
        <p:spPr>
          <a:xfrm>
            <a:off x="4681538" y="1492250"/>
            <a:ext cx="3924301"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10" name="Bildplatzhalter 5">
            <a:extLst>
              <a:ext uri="{FF2B5EF4-FFF2-40B4-BE49-F238E27FC236}">
                <a16:creationId xmlns:a16="http://schemas.microsoft.com/office/drawing/2014/main" id="{19FDC825-2AC1-7EAA-7843-544D55153472}"/>
              </a:ext>
            </a:extLst>
          </p:cNvPr>
          <p:cNvSpPr>
            <a:spLocks noGrp="1"/>
          </p:cNvSpPr>
          <p:nvPr>
            <p:ph type="pic" sz="quarter" idx="17"/>
          </p:nvPr>
        </p:nvSpPr>
        <p:spPr>
          <a:xfrm>
            <a:off x="546236" y="1492250"/>
            <a:ext cx="3916227"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6" name="Textplatzhalter 13">
            <a:extLst>
              <a:ext uri="{FF2B5EF4-FFF2-40B4-BE49-F238E27FC236}">
                <a16:creationId xmlns:a16="http://schemas.microsoft.com/office/drawing/2014/main" id="{3E08C87B-0DC3-29A5-C05D-BC917BCAB636}"/>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2207105F-745C-11ED-6295-37730E18FB3D}"/>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4115823736"/>
      </p:ext>
    </p:extLst>
  </p:cSld>
  <p:clrMapOvr>
    <a:masterClrMapping/>
  </p:clrMapOvr>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2 Pics + Shape 1">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439AA7DC-F505-DD84-1EEE-058E9E116C83}"/>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213" t="9424" r="7773" b="16168"/>
          <a:stretch/>
        </p:blipFill>
        <p:spPr>
          <a:xfrm>
            <a:off x="0" y="0"/>
            <a:ext cx="9144000" cy="5143500"/>
          </a:xfrm>
          <a:prstGeom prst="rect">
            <a:avLst/>
          </a:prstGeom>
        </p:spPr>
      </p:pic>
      <p:sp>
        <p:nvSpPr>
          <p:cNvPr id="4" name="Bildplatzhalter 5">
            <a:extLst>
              <a:ext uri="{FF2B5EF4-FFF2-40B4-BE49-F238E27FC236}">
                <a16:creationId xmlns:a16="http://schemas.microsoft.com/office/drawing/2014/main" id="{2C533C2F-1732-B8D5-EF94-1E0025206B3A}"/>
              </a:ext>
            </a:extLst>
          </p:cNvPr>
          <p:cNvSpPr>
            <a:spLocks noGrp="1"/>
          </p:cNvSpPr>
          <p:nvPr>
            <p:ph type="pic" sz="quarter" idx="14"/>
          </p:nvPr>
        </p:nvSpPr>
        <p:spPr>
          <a:xfrm>
            <a:off x="4681538" y="1492250"/>
            <a:ext cx="3924301"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10" name="Bildplatzhalter 5">
            <a:extLst>
              <a:ext uri="{FF2B5EF4-FFF2-40B4-BE49-F238E27FC236}">
                <a16:creationId xmlns:a16="http://schemas.microsoft.com/office/drawing/2014/main" id="{19FDC825-2AC1-7EAA-7843-544D55153472}"/>
              </a:ext>
            </a:extLst>
          </p:cNvPr>
          <p:cNvSpPr>
            <a:spLocks noGrp="1"/>
          </p:cNvSpPr>
          <p:nvPr>
            <p:ph type="pic" sz="quarter" idx="17"/>
          </p:nvPr>
        </p:nvSpPr>
        <p:spPr>
          <a:xfrm>
            <a:off x="546236" y="1492250"/>
            <a:ext cx="3916227"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pic>
        <p:nvPicPr>
          <p:cNvPr id="6" name="Grafik 1" descr="Ein Bild, das Schrift, Grafiken, Grafikdesign, Logo enthält.&#10;&#10;Automatisch generierte Beschreibung">
            <a:extLst>
              <a:ext uri="{FF2B5EF4-FFF2-40B4-BE49-F238E27FC236}">
                <a16:creationId xmlns:a16="http://schemas.microsoft.com/office/drawing/2014/main" id="{D0BEF9B4-A363-EC39-3CC7-6E817A3568D7}"/>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8" name="Textplatzhalter 13">
            <a:extLst>
              <a:ext uri="{FF2B5EF4-FFF2-40B4-BE49-F238E27FC236}">
                <a16:creationId xmlns:a16="http://schemas.microsoft.com/office/drawing/2014/main" id="{8293A12B-816F-1FF6-4C26-3333FF445201}"/>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84E83B8E-40F5-4938-08F5-CF168898FD8C}"/>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TextBox 4">
            <a:extLst>
              <a:ext uri="{FF2B5EF4-FFF2-40B4-BE49-F238E27FC236}">
                <a16:creationId xmlns:a16="http://schemas.microsoft.com/office/drawing/2014/main" id="{AD23F8CF-4606-7A95-30E6-AF46566CF6DD}"/>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2310931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Academic Programs">
    <p:bg>
      <p:bgPr>
        <a:solidFill>
          <a:srgbClr val="F2F2F7"/>
        </a:solidFill>
        <a:effectLst/>
      </p:bgPr>
    </p:bg>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A11DFA23-5162-1640-263F-C1E999B395D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201081" y="406400"/>
            <a:ext cx="8518988" cy="4550155"/>
          </a:xfrm>
          <a:prstGeom prst="rect">
            <a:avLst/>
          </a:prstGeom>
        </p:spPr>
      </p:pic>
      <p:sp>
        <p:nvSpPr>
          <p:cNvPr id="16" name="Textfeld 15">
            <a:extLst>
              <a:ext uri="{FF2B5EF4-FFF2-40B4-BE49-F238E27FC236}">
                <a16:creationId xmlns:a16="http://schemas.microsoft.com/office/drawing/2014/main" id="{B350BA8C-BACD-9C51-D0B7-E4AA40C26E46}"/>
              </a:ext>
            </a:extLst>
          </p:cNvPr>
          <p:cNvSpPr txBox="1"/>
          <p:nvPr userDrawn="1"/>
        </p:nvSpPr>
        <p:spPr>
          <a:xfrm>
            <a:off x="-1" y="1964753"/>
            <a:ext cx="9144000" cy="1383712"/>
          </a:xfrm>
          <a:prstGeom prst="rect">
            <a:avLst/>
          </a:prstGeom>
          <a:noFill/>
        </p:spPr>
        <p:txBody>
          <a:bodyPr wrap="square" rtlCol="0">
            <a:spAutoFit/>
          </a:bodyPr>
          <a:lstStyle/>
          <a:p>
            <a:pPr algn="ctr">
              <a:lnSpc>
                <a:spcPts val="4900"/>
              </a:lnSpc>
            </a:pPr>
            <a:r>
              <a:rPr lang="de-DE" sz="4600" b="0" i="0" dirty="0">
                <a:solidFill>
                  <a:srgbClr val="3F00FF"/>
                </a:solidFill>
                <a:latin typeface="Aptos" panose="020B0004020202020204" pitchFamily="34" charset="0"/>
              </a:rPr>
              <a:t>Crafting </a:t>
            </a:r>
            <a:r>
              <a:rPr lang="de-DE" sz="4600" b="0" i="0" dirty="0" err="1">
                <a:solidFill>
                  <a:srgbClr val="3F00FF"/>
                </a:solidFill>
                <a:latin typeface="Aptos" panose="020B0004020202020204" pitchFamily="34" charset="0"/>
              </a:rPr>
              <a:t>tomorrow</a:t>
            </a:r>
            <a:endParaRPr lang="de-DE" sz="4600" b="0" i="0" dirty="0">
              <a:solidFill>
                <a:srgbClr val="3F00FF"/>
              </a:solidFill>
              <a:latin typeface="Aptos" panose="020B0004020202020204" pitchFamily="34" charset="0"/>
            </a:endParaRPr>
          </a:p>
          <a:p>
            <a:pPr algn="ctr">
              <a:lnSpc>
                <a:spcPts val="4900"/>
              </a:lnSpc>
            </a:pPr>
            <a:r>
              <a:rPr lang="de-DE" sz="4600" b="1" i="0" dirty="0" err="1">
                <a:solidFill>
                  <a:srgbClr val="3F00FF"/>
                </a:solidFill>
                <a:latin typeface="Aptos SemiBold" panose="020B0004020202020204" pitchFamily="34" charset="0"/>
              </a:rPr>
              <a:t>imagine</a:t>
            </a:r>
            <a:r>
              <a:rPr lang="de-DE" sz="4600" b="1" i="0" dirty="0">
                <a:solidFill>
                  <a:srgbClr val="3F00FF"/>
                </a:solidFill>
                <a:latin typeface="Aptos SemiBold" panose="020B0004020202020204" pitchFamily="34" charset="0"/>
              </a:rPr>
              <a:t>, </a:t>
            </a:r>
            <a:r>
              <a:rPr lang="de-DE" sz="4600" b="1" i="0" dirty="0" err="1">
                <a:solidFill>
                  <a:srgbClr val="3F00FF"/>
                </a:solidFill>
                <a:latin typeface="Aptos SemiBold" panose="020B0004020202020204" pitchFamily="34" charset="0"/>
              </a:rPr>
              <a:t>innovate</a:t>
            </a:r>
            <a:r>
              <a:rPr lang="de-DE" sz="4600" b="1" i="0" dirty="0">
                <a:solidFill>
                  <a:srgbClr val="3F00FF"/>
                </a:solidFill>
                <a:latin typeface="Aptos SemiBold" panose="020B0004020202020204" pitchFamily="34" charset="0"/>
              </a:rPr>
              <a:t>, </a:t>
            </a:r>
            <a:r>
              <a:rPr lang="de-DE" sz="4600" b="1" i="0" dirty="0" err="1">
                <a:solidFill>
                  <a:srgbClr val="3F00FF"/>
                </a:solidFill>
                <a:latin typeface="Aptos SemiBold" panose="020B0004020202020204" pitchFamily="34" charset="0"/>
              </a:rPr>
              <a:t>impact</a:t>
            </a:r>
            <a:endParaRPr lang="de-DE" sz="4600" b="1" i="0" dirty="0">
              <a:solidFill>
                <a:srgbClr val="3F00FF"/>
              </a:solidFill>
              <a:latin typeface="Aptos SemiBold" panose="020B0004020202020204" pitchFamily="34" charset="0"/>
            </a:endParaRPr>
          </a:p>
        </p:txBody>
      </p:sp>
      <p:pic>
        <p:nvPicPr>
          <p:cNvPr id="3" name="Grafik 1" descr="Ein Bild, das Schrift, Grafiken, Grafikdesign, Logo enthält.&#10;&#10;Automatisch generierte Beschreibung">
            <a:extLst>
              <a:ext uri="{FF2B5EF4-FFF2-40B4-BE49-F238E27FC236}">
                <a16:creationId xmlns:a16="http://schemas.microsoft.com/office/drawing/2014/main" id="{88DF7EFE-C42E-94D9-E85D-7771D0DC9782}"/>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2" name="TextBox 4">
            <a:extLst>
              <a:ext uri="{FF2B5EF4-FFF2-40B4-BE49-F238E27FC236}">
                <a16:creationId xmlns:a16="http://schemas.microsoft.com/office/drawing/2014/main" id="{5B9D3887-4C3D-997D-E458-CCD75D97E66E}"/>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Research</a:t>
            </a:r>
          </a:p>
        </p:txBody>
      </p:sp>
    </p:spTree>
    <p:extLst>
      <p:ext uri="{BB962C8B-B14F-4D97-AF65-F5344CB8AC3E}">
        <p14:creationId xmlns:p14="http://schemas.microsoft.com/office/powerpoint/2010/main" val="383831369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2 Pics + Shape 2">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30C18975-C75A-19CF-DD13-727DE905B019}"/>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4795" t="-2809" r="17132" b="33154"/>
          <a:stretch/>
        </p:blipFill>
        <p:spPr>
          <a:xfrm>
            <a:off x="-1" y="0"/>
            <a:ext cx="9144001" cy="5143500"/>
          </a:xfrm>
          <a:prstGeom prst="rect">
            <a:avLst/>
          </a:prstGeom>
        </p:spPr>
      </p:pic>
      <p:sp>
        <p:nvSpPr>
          <p:cNvPr id="4" name="Bildplatzhalter 5">
            <a:extLst>
              <a:ext uri="{FF2B5EF4-FFF2-40B4-BE49-F238E27FC236}">
                <a16:creationId xmlns:a16="http://schemas.microsoft.com/office/drawing/2014/main" id="{2C533C2F-1732-B8D5-EF94-1E0025206B3A}"/>
              </a:ext>
            </a:extLst>
          </p:cNvPr>
          <p:cNvSpPr>
            <a:spLocks noGrp="1"/>
          </p:cNvSpPr>
          <p:nvPr>
            <p:ph type="pic" sz="quarter" idx="14"/>
          </p:nvPr>
        </p:nvSpPr>
        <p:spPr>
          <a:xfrm>
            <a:off x="4681538" y="1492250"/>
            <a:ext cx="3924301"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10" name="Bildplatzhalter 5">
            <a:extLst>
              <a:ext uri="{FF2B5EF4-FFF2-40B4-BE49-F238E27FC236}">
                <a16:creationId xmlns:a16="http://schemas.microsoft.com/office/drawing/2014/main" id="{19FDC825-2AC1-7EAA-7843-544D55153472}"/>
              </a:ext>
            </a:extLst>
          </p:cNvPr>
          <p:cNvSpPr>
            <a:spLocks noGrp="1"/>
          </p:cNvSpPr>
          <p:nvPr>
            <p:ph type="pic" sz="quarter" idx="17"/>
          </p:nvPr>
        </p:nvSpPr>
        <p:spPr>
          <a:xfrm>
            <a:off x="546236" y="1492250"/>
            <a:ext cx="3916227"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pic>
        <p:nvPicPr>
          <p:cNvPr id="6" name="Grafik 1" descr="Ein Bild, das Schrift, Grafiken, Grafikdesign, Logo enthält.&#10;&#10;Automatisch generierte Beschreibung">
            <a:extLst>
              <a:ext uri="{FF2B5EF4-FFF2-40B4-BE49-F238E27FC236}">
                <a16:creationId xmlns:a16="http://schemas.microsoft.com/office/drawing/2014/main" id="{2042AEA6-F49B-2BD9-0FFF-932726517C8D}"/>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8" name="Textplatzhalter 13">
            <a:extLst>
              <a:ext uri="{FF2B5EF4-FFF2-40B4-BE49-F238E27FC236}">
                <a16:creationId xmlns:a16="http://schemas.microsoft.com/office/drawing/2014/main" id="{26D22F95-F41C-9F77-5646-94B771E86802}"/>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F6903B69-C798-673D-95D6-07CC2D8127A3}"/>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TextBox 4">
            <a:extLst>
              <a:ext uri="{FF2B5EF4-FFF2-40B4-BE49-F238E27FC236}">
                <a16:creationId xmlns:a16="http://schemas.microsoft.com/office/drawing/2014/main" id="{FF78FF7D-3676-1ECD-902D-44A8AF7C664C}"/>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279932620"/>
      </p:ext>
    </p:extLst>
  </p:cSld>
  <p:clrMapOvr>
    <a:masterClrMapping/>
  </p:clrMapOvr>
  <p:extLst>
    <p:ext uri="{DCECCB84-F9BA-43D5-87BE-67443E8EF086}">
      <p15:sldGuideLst xmlns:p15="http://schemas.microsoft.com/office/powerpoint/2012/main"/>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1_2 Pics + Shape 2">
    <p:bg>
      <p:bgPr>
        <a:solidFill>
          <a:schemeClr val="accent3"/>
        </a:solidFill>
        <a:effectLst/>
      </p:bgPr>
    </p:bg>
    <p:spTree>
      <p:nvGrpSpPr>
        <p:cNvPr id="1" name=""/>
        <p:cNvGrpSpPr/>
        <p:nvPr/>
      </p:nvGrpSpPr>
      <p:grpSpPr>
        <a:xfrm>
          <a:off x="0" y="0"/>
          <a:ext cx="0" cy="0"/>
          <a:chOff x="0" y="0"/>
          <a:chExt cx="0" cy="0"/>
        </a:xfrm>
      </p:grpSpPr>
      <p:sp>
        <p:nvSpPr>
          <p:cNvPr id="4" name="Bildplatzhalter 5">
            <a:extLst>
              <a:ext uri="{FF2B5EF4-FFF2-40B4-BE49-F238E27FC236}">
                <a16:creationId xmlns:a16="http://schemas.microsoft.com/office/drawing/2014/main" id="{2C533C2F-1732-B8D5-EF94-1E0025206B3A}"/>
              </a:ext>
            </a:extLst>
          </p:cNvPr>
          <p:cNvSpPr>
            <a:spLocks noGrp="1"/>
          </p:cNvSpPr>
          <p:nvPr>
            <p:ph type="pic" sz="quarter" idx="14"/>
          </p:nvPr>
        </p:nvSpPr>
        <p:spPr>
          <a:xfrm>
            <a:off x="3989388" y="1492250"/>
            <a:ext cx="4616452"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10" name="Bildplatzhalter 5">
            <a:extLst>
              <a:ext uri="{FF2B5EF4-FFF2-40B4-BE49-F238E27FC236}">
                <a16:creationId xmlns:a16="http://schemas.microsoft.com/office/drawing/2014/main" id="{19FDC825-2AC1-7EAA-7843-544D55153472}"/>
              </a:ext>
            </a:extLst>
          </p:cNvPr>
          <p:cNvSpPr>
            <a:spLocks noGrp="1"/>
          </p:cNvSpPr>
          <p:nvPr>
            <p:ph type="pic" sz="quarter" idx="17"/>
          </p:nvPr>
        </p:nvSpPr>
        <p:spPr>
          <a:xfrm>
            <a:off x="546236" y="1492251"/>
            <a:ext cx="3227252" cy="2154060"/>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pic>
        <p:nvPicPr>
          <p:cNvPr id="6" name="Grafik 1" descr="Ein Bild, das Schrift, Grafiken, Grafikdesign, Logo enthält.&#10;&#10;Automatisch generierte Beschreibung">
            <a:extLst>
              <a:ext uri="{FF2B5EF4-FFF2-40B4-BE49-F238E27FC236}">
                <a16:creationId xmlns:a16="http://schemas.microsoft.com/office/drawing/2014/main" id="{2042AEA6-F49B-2BD9-0FFF-932726517C8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8" name="Textplatzhalter 13">
            <a:extLst>
              <a:ext uri="{FF2B5EF4-FFF2-40B4-BE49-F238E27FC236}">
                <a16:creationId xmlns:a16="http://schemas.microsoft.com/office/drawing/2014/main" id="{26D22F95-F41C-9F77-5646-94B771E86802}"/>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E371BE1A-E62C-5F7C-0BDB-CD6F86B989B0}"/>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TextBox 4">
            <a:extLst>
              <a:ext uri="{FF2B5EF4-FFF2-40B4-BE49-F238E27FC236}">
                <a16:creationId xmlns:a16="http://schemas.microsoft.com/office/drawing/2014/main" id="{58674D7B-A15B-525B-8D46-313065C6DF9B}"/>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858839963"/>
      </p:ext>
    </p:extLst>
  </p:cSld>
  <p:clrMapOvr>
    <a:masterClrMapping/>
  </p:clrMapOvr>
  <p:extLst>
    <p:ext uri="{DCECCB84-F9BA-43D5-87BE-67443E8EF086}">
      <p15:sldGuideLst xmlns:p15="http://schemas.microsoft.com/office/powerpoint/2012/main"/>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2_2 Pics + Shape 2">
    <p:bg>
      <p:bgPr>
        <a:solidFill>
          <a:srgbClr val="FDDCE1"/>
        </a:solidFill>
        <a:effectLst/>
      </p:bgPr>
    </p:bg>
    <p:spTree>
      <p:nvGrpSpPr>
        <p:cNvPr id="1" name=""/>
        <p:cNvGrpSpPr/>
        <p:nvPr/>
      </p:nvGrpSpPr>
      <p:grpSpPr>
        <a:xfrm>
          <a:off x="0" y="0"/>
          <a:ext cx="0" cy="0"/>
          <a:chOff x="0" y="0"/>
          <a:chExt cx="0" cy="0"/>
        </a:xfrm>
      </p:grpSpPr>
      <p:sp>
        <p:nvSpPr>
          <p:cNvPr id="4" name="Bildplatzhalter 5">
            <a:extLst>
              <a:ext uri="{FF2B5EF4-FFF2-40B4-BE49-F238E27FC236}">
                <a16:creationId xmlns:a16="http://schemas.microsoft.com/office/drawing/2014/main" id="{2C533C2F-1732-B8D5-EF94-1E0025206B3A}"/>
              </a:ext>
            </a:extLst>
          </p:cNvPr>
          <p:cNvSpPr>
            <a:spLocks noGrp="1"/>
          </p:cNvSpPr>
          <p:nvPr>
            <p:ph type="pic" sz="quarter" idx="14"/>
          </p:nvPr>
        </p:nvSpPr>
        <p:spPr>
          <a:xfrm>
            <a:off x="546234" y="1492250"/>
            <a:ext cx="4606792" cy="2987675"/>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10" name="Bildplatzhalter 5">
            <a:extLst>
              <a:ext uri="{FF2B5EF4-FFF2-40B4-BE49-F238E27FC236}">
                <a16:creationId xmlns:a16="http://schemas.microsoft.com/office/drawing/2014/main" id="{19FDC825-2AC1-7EAA-7843-544D55153472}"/>
              </a:ext>
            </a:extLst>
          </p:cNvPr>
          <p:cNvSpPr>
            <a:spLocks noGrp="1"/>
          </p:cNvSpPr>
          <p:nvPr>
            <p:ph type="pic" sz="quarter" idx="17"/>
          </p:nvPr>
        </p:nvSpPr>
        <p:spPr>
          <a:xfrm>
            <a:off x="5368926" y="2325865"/>
            <a:ext cx="3233738" cy="2154060"/>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pic>
        <p:nvPicPr>
          <p:cNvPr id="6" name="Grafik 1" descr="Ein Bild, das Schrift, Grafiken, Grafikdesign, Logo enthält.&#10;&#10;Automatisch generierte Beschreibung">
            <a:extLst>
              <a:ext uri="{FF2B5EF4-FFF2-40B4-BE49-F238E27FC236}">
                <a16:creationId xmlns:a16="http://schemas.microsoft.com/office/drawing/2014/main" id="{2042AEA6-F49B-2BD9-0FFF-932726517C8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8" name="Textplatzhalter 13">
            <a:extLst>
              <a:ext uri="{FF2B5EF4-FFF2-40B4-BE49-F238E27FC236}">
                <a16:creationId xmlns:a16="http://schemas.microsoft.com/office/drawing/2014/main" id="{26D22F95-F41C-9F77-5646-94B771E86802}"/>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ABC27EF7-1989-DE80-8E0A-9FA8FDE04188}"/>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TextBox 4">
            <a:extLst>
              <a:ext uri="{FF2B5EF4-FFF2-40B4-BE49-F238E27FC236}">
                <a16:creationId xmlns:a16="http://schemas.microsoft.com/office/drawing/2014/main" id="{3969EEF0-845A-1D28-BE87-B599BE192C5F}"/>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727054204"/>
      </p:ext>
    </p:extLst>
  </p:cSld>
  <p:clrMapOvr>
    <a:masterClrMapping/>
  </p:clrMapOvr>
  <p:extLst>
    <p:ext uri="{DCECCB84-F9BA-43D5-87BE-67443E8EF086}">
      <p15:sldGuideLst xmlns:p15="http://schemas.microsoft.com/office/powerpoint/2012/main"/>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Promptslide 1">
    <p:bg>
      <p:bgPr>
        <a:solidFill>
          <a:schemeClr val="bg1">
            <a:alpha val="0"/>
          </a:schemeClr>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CDF471B4-28A8-B6BB-67FA-C7DA0980ABD9}"/>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4136" t="2954" r="2678" b="6281"/>
          <a:stretch/>
        </p:blipFill>
        <p:spPr>
          <a:xfrm>
            <a:off x="0" y="0"/>
            <a:ext cx="9144000" cy="5143501"/>
          </a:xfrm>
          <a:prstGeom prst="rect">
            <a:avLst/>
          </a:prstGeom>
        </p:spPr>
      </p:pic>
      <p:sp>
        <p:nvSpPr>
          <p:cNvPr id="8" name="Bildplatzhalter 2">
            <a:extLst>
              <a:ext uri="{FF2B5EF4-FFF2-40B4-BE49-F238E27FC236}">
                <a16:creationId xmlns:a16="http://schemas.microsoft.com/office/drawing/2014/main" id="{069FB763-8026-6D5A-CC95-3492CD072F18}"/>
              </a:ext>
            </a:extLst>
          </p:cNvPr>
          <p:cNvSpPr>
            <a:spLocks noGrp="1"/>
          </p:cNvSpPr>
          <p:nvPr>
            <p:ph type="pic" sz="quarter" idx="14"/>
          </p:nvPr>
        </p:nvSpPr>
        <p:spPr>
          <a:xfrm>
            <a:off x="5368925" y="2571749"/>
            <a:ext cx="3233737" cy="2211389"/>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10" name="Content Placeholder 2">
            <a:extLst>
              <a:ext uri="{FF2B5EF4-FFF2-40B4-BE49-F238E27FC236}">
                <a16:creationId xmlns:a16="http://schemas.microsoft.com/office/drawing/2014/main" id="{B7A68EBC-A501-1A3B-532B-724159A900D0}"/>
              </a:ext>
            </a:extLst>
          </p:cNvPr>
          <p:cNvSpPr>
            <a:spLocks noGrp="1"/>
          </p:cNvSpPr>
          <p:nvPr>
            <p:ph idx="1" hasCustomPrompt="1"/>
          </p:nvPr>
        </p:nvSpPr>
        <p:spPr>
          <a:xfrm>
            <a:off x="539750" y="1492251"/>
            <a:ext cx="3922714" cy="3290888"/>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pic>
        <p:nvPicPr>
          <p:cNvPr id="15" name="Grafik 1" descr="Ein Bild, das Schrift, Grafiken, Grafikdesign, Logo enthält.&#10;&#10;Automatisch generierte Beschreibung">
            <a:extLst>
              <a:ext uri="{FF2B5EF4-FFF2-40B4-BE49-F238E27FC236}">
                <a16:creationId xmlns:a16="http://schemas.microsoft.com/office/drawing/2014/main" id="{642D167E-51DF-1BBB-BFFE-9BBAB280D82D}"/>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3" name="Textplatzhalter 13">
            <a:extLst>
              <a:ext uri="{FF2B5EF4-FFF2-40B4-BE49-F238E27FC236}">
                <a16:creationId xmlns:a16="http://schemas.microsoft.com/office/drawing/2014/main" id="{5AF14294-53D0-6815-2B0F-000DA9BBEB37}"/>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473545D8-CE49-6F82-AE4A-CCEE9DCCD08E}"/>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TextBox 4">
            <a:extLst>
              <a:ext uri="{FF2B5EF4-FFF2-40B4-BE49-F238E27FC236}">
                <a16:creationId xmlns:a16="http://schemas.microsoft.com/office/drawing/2014/main" id="{68BFDC6D-087B-FD09-F88F-4FC3AA431F0E}"/>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342060427"/>
      </p:ext>
    </p:extLst>
  </p:cSld>
  <p:clrMapOvr>
    <a:masterClrMapping/>
  </p:clrMapOvr>
  <p:extLst>
    <p:ext uri="{DCECCB84-F9BA-43D5-87BE-67443E8EF086}">
      <p15:sldGuideLst xmlns:p15="http://schemas.microsoft.com/office/powerpoint/2012/main"/>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Promptslide 2">
    <p:bg>
      <p:bgPr>
        <a:solidFill>
          <a:schemeClr val="bg1">
            <a:alpha val="0"/>
          </a:schemeClr>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A0C4F2B-96DC-2680-D2E1-070CA789814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26" t="10211" r="11115" b="10211"/>
          <a:stretch/>
        </p:blipFill>
        <p:spPr>
          <a:xfrm>
            <a:off x="0" y="-2539"/>
            <a:ext cx="9144000" cy="5146039"/>
          </a:xfrm>
          <a:prstGeom prst="rect">
            <a:avLst/>
          </a:prstGeom>
        </p:spPr>
      </p:pic>
      <p:sp>
        <p:nvSpPr>
          <p:cNvPr id="4" name="Content Placeholder 2">
            <a:extLst>
              <a:ext uri="{FF2B5EF4-FFF2-40B4-BE49-F238E27FC236}">
                <a16:creationId xmlns:a16="http://schemas.microsoft.com/office/drawing/2014/main" id="{519FE852-5892-7AB2-1BE1-0E451F6551AC}"/>
              </a:ext>
            </a:extLst>
          </p:cNvPr>
          <p:cNvSpPr>
            <a:spLocks noGrp="1"/>
          </p:cNvSpPr>
          <p:nvPr>
            <p:ph idx="1" hasCustomPrompt="1"/>
          </p:nvPr>
        </p:nvSpPr>
        <p:spPr>
          <a:xfrm>
            <a:off x="539750" y="1492251"/>
            <a:ext cx="3922714" cy="3290888"/>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pic>
        <p:nvPicPr>
          <p:cNvPr id="10" name="Grafik 1" descr="Ein Bild, das Schrift, Grafiken, Grafikdesign, Logo enthält.&#10;&#10;Automatisch generierte Beschreibung">
            <a:extLst>
              <a:ext uri="{FF2B5EF4-FFF2-40B4-BE49-F238E27FC236}">
                <a16:creationId xmlns:a16="http://schemas.microsoft.com/office/drawing/2014/main" id="{E3243E7E-9B14-A449-7482-9634361AF51F}"/>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7" name="Textplatzhalter 13">
            <a:extLst>
              <a:ext uri="{FF2B5EF4-FFF2-40B4-BE49-F238E27FC236}">
                <a16:creationId xmlns:a16="http://schemas.microsoft.com/office/drawing/2014/main" id="{32BB2AA2-AF68-5266-3686-4E3ED3E0136F}"/>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Bildplatzhalter 2">
            <a:extLst>
              <a:ext uri="{FF2B5EF4-FFF2-40B4-BE49-F238E27FC236}">
                <a16:creationId xmlns:a16="http://schemas.microsoft.com/office/drawing/2014/main" id="{EDD16D88-1D13-94FB-77EA-2C6481D2EFF8}"/>
              </a:ext>
            </a:extLst>
          </p:cNvPr>
          <p:cNvSpPr>
            <a:spLocks noGrp="1"/>
          </p:cNvSpPr>
          <p:nvPr>
            <p:ph type="pic" sz="quarter" idx="14"/>
          </p:nvPr>
        </p:nvSpPr>
        <p:spPr>
          <a:xfrm>
            <a:off x="5368925" y="2571749"/>
            <a:ext cx="3233737" cy="2211389"/>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3" name="Textplatzhalter 11">
            <a:extLst>
              <a:ext uri="{FF2B5EF4-FFF2-40B4-BE49-F238E27FC236}">
                <a16:creationId xmlns:a16="http://schemas.microsoft.com/office/drawing/2014/main" id="{ECBA1BEF-48B5-B351-2B86-6094CD9F5829}"/>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TextBox 4">
            <a:extLst>
              <a:ext uri="{FF2B5EF4-FFF2-40B4-BE49-F238E27FC236}">
                <a16:creationId xmlns:a16="http://schemas.microsoft.com/office/drawing/2014/main" id="{395F8B56-662F-DCAF-BBD9-208E4F987093}"/>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452121767"/>
      </p:ext>
    </p:extLst>
  </p:cSld>
  <p:clrMapOvr>
    <a:masterClrMapping/>
  </p:clrMapOvr>
  <p:extLst>
    <p:ext uri="{DCECCB84-F9BA-43D5-87BE-67443E8EF086}">
      <p15:sldGuideLst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HL + Sub + Text Right + Pink">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8D9385D6-C630-DB9E-4E9C-CD2F1BE85D4C}"/>
              </a:ext>
            </a:extLst>
          </p:cNvPr>
          <p:cNvSpPr/>
          <p:nvPr userDrawn="1"/>
        </p:nvSpPr>
        <p:spPr>
          <a:xfrm>
            <a:off x="4462464" y="0"/>
            <a:ext cx="4681536" cy="51435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Content Placeholder 2">
            <a:extLst>
              <a:ext uri="{FF2B5EF4-FFF2-40B4-BE49-F238E27FC236}">
                <a16:creationId xmlns:a16="http://schemas.microsoft.com/office/drawing/2014/main" id="{98C04FC0-2880-04F7-1668-AC81BEFD4472}"/>
              </a:ext>
            </a:extLst>
          </p:cNvPr>
          <p:cNvSpPr>
            <a:spLocks noGrp="1"/>
          </p:cNvSpPr>
          <p:nvPr>
            <p:ph idx="16" hasCustomPrompt="1"/>
          </p:nvPr>
        </p:nvSpPr>
        <p:spPr>
          <a:xfrm>
            <a:off x="4679950" y="1492249"/>
            <a:ext cx="3744913" cy="2987675"/>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pic>
        <p:nvPicPr>
          <p:cNvPr id="8" name="Grafik 1" descr="Ein Bild, das Schrift, Grafiken, Grafikdesign, Logo enthält.&#10;&#10;Automatisch generierte Beschreibung">
            <a:extLst>
              <a:ext uri="{FF2B5EF4-FFF2-40B4-BE49-F238E27FC236}">
                <a16:creationId xmlns:a16="http://schemas.microsoft.com/office/drawing/2014/main" id="{D794AFCE-A7D9-AB8F-8B43-59141671EFE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6" name="Textplatzhalter 13">
            <a:extLst>
              <a:ext uri="{FF2B5EF4-FFF2-40B4-BE49-F238E27FC236}">
                <a16:creationId xmlns:a16="http://schemas.microsoft.com/office/drawing/2014/main" id="{C079429C-71BC-4A3C-FC1D-714DA53820B3}"/>
              </a:ext>
            </a:extLst>
          </p:cNvPr>
          <p:cNvSpPr>
            <a:spLocks noGrp="1"/>
          </p:cNvSpPr>
          <p:nvPr>
            <p:ph type="body" sz="quarter" idx="15" hasCustomPrompt="1"/>
          </p:nvPr>
        </p:nvSpPr>
        <p:spPr>
          <a:xfrm>
            <a:off x="546236" y="1048887"/>
            <a:ext cx="3771766"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2A40F139-14DC-18F3-B661-BC9636CB94CA}"/>
              </a:ext>
            </a:extLst>
          </p:cNvPr>
          <p:cNvSpPr>
            <a:spLocks noGrp="1"/>
          </p:cNvSpPr>
          <p:nvPr>
            <p:ph type="body" sz="quarter" idx="11" hasCustomPrompt="1"/>
          </p:nvPr>
        </p:nvSpPr>
        <p:spPr>
          <a:xfrm>
            <a:off x="546234" y="719138"/>
            <a:ext cx="3771766"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474230402"/>
      </p:ext>
    </p:extLst>
  </p:cSld>
  <p:clrMapOvr>
    <a:masterClrMapping/>
  </p:clrMapOvr>
  <p:extLst>
    <p:ext uri="{DCECCB84-F9BA-43D5-87BE-67443E8EF086}">
      <p15:sldGuideLst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HL + Sub + Text Right + Grey">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8D9385D6-C630-DB9E-4E9C-CD2F1BE85D4C}"/>
              </a:ext>
            </a:extLst>
          </p:cNvPr>
          <p:cNvSpPr/>
          <p:nvPr userDrawn="1"/>
        </p:nvSpPr>
        <p:spPr>
          <a:xfrm>
            <a:off x="4462463" y="0"/>
            <a:ext cx="4681537" cy="5143500"/>
          </a:xfrm>
          <a:prstGeom prst="rect">
            <a:avLst/>
          </a:prstGeom>
          <a:solidFill>
            <a:srgbClr val="F2F2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Content Placeholder 2">
            <a:extLst>
              <a:ext uri="{FF2B5EF4-FFF2-40B4-BE49-F238E27FC236}">
                <a16:creationId xmlns:a16="http://schemas.microsoft.com/office/drawing/2014/main" id="{C80EE054-803C-E6BB-5F89-6BB97B639ED3}"/>
              </a:ext>
            </a:extLst>
          </p:cNvPr>
          <p:cNvSpPr>
            <a:spLocks noGrp="1"/>
          </p:cNvSpPr>
          <p:nvPr>
            <p:ph idx="16" hasCustomPrompt="1"/>
          </p:nvPr>
        </p:nvSpPr>
        <p:spPr>
          <a:xfrm>
            <a:off x="4679950" y="1492249"/>
            <a:ext cx="3744913" cy="2987675"/>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pic>
        <p:nvPicPr>
          <p:cNvPr id="8" name="Grafik 1" descr="Ein Bild, das Schrift, Grafiken, Grafikdesign, Logo enthält.&#10;&#10;Automatisch generierte Beschreibung">
            <a:extLst>
              <a:ext uri="{FF2B5EF4-FFF2-40B4-BE49-F238E27FC236}">
                <a16:creationId xmlns:a16="http://schemas.microsoft.com/office/drawing/2014/main" id="{5BCB4B22-721E-D5F5-7031-E51A2CAC111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0" name="Textplatzhalter 13">
            <a:extLst>
              <a:ext uri="{FF2B5EF4-FFF2-40B4-BE49-F238E27FC236}">
                <a16:creationId xmlns:a16="http://schemas.microsoft.com/office/drawing/2014/main" id="{6F90D7B6-35BF-F996-1D93-C7FB4C6CB747}"/>
              </a:ext>
            </a:extLst>
          </p:cNvPr>
          <p:cNvSpPr>
            <a:spLocks noGrp="1"/>
          </p:cNvSpPr>
          <p:nvPr>
            <p:ph type="body" sz="quarter" idx="15" hasCustomPrompt="1"/>
          </p:nvPr>
        </p:nvSpPr>
        <p:spPr>
          <a:xfrm>
            <a:off x="546236" y="1048887"/>
            <a:ext cx="3771766"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24B5FDF3-09F7-4612-60B6-7D1737D0FE44}"/>
              </a:ext>
            </a:extLst>
          </p:cNvPr>
          <p:cNvSpPr>
            <a:spLocks noGrp="1"/>
          </p:cNvSpPr>
          <p:nvPr>
            <p:ph type="body" sz="quarter" idx="11" hasCustomPrompt="1"/>
          </p:nvPr>
        </p:nvSpPr>
        <p:spPr>
          <a:xfrm>
            <a:off x="546234" y="719138"/>
            <a:ext cx="3771766"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3479527734"/>
      </p:ext>
    </p:extLst>
  </p:cSld>
  <p:clrMapOvr>
    <a:masterClrMapping/>
  </p:clrMapOvr>
  <p:extLst>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HL + Sub + 5 Blocks">
    <p:spTree>
      <p:nvGrpSpPr>
        <p:cNvPr id="1" name=""/>
        <p:cNvGrpSpPr/>
        <p:nvPr/>
      </p:nvGrpSpPr>
      <p:grpSpPr>
        <a:xfrm>
          <a:off x="0" y="0"/>
          <a:ext cx="0" cy="0"/>
          <a:chOff x="0" y="0"/>
          <a:chExt cx="0" cy="0"/>
        </a:xfrm>
      </p:grpSpPr>
      <p:sp>
        <p:nvSpPr>
          <p:cNvPr id="4" name="Abgerundetes Rechteck 3">
            <a:extLst>
              <a:ext uri="{FF2B5EF4-FFF2-40B4-BE49-F238E27FC236}">
                <a16:creationId xmlns:a16="http://schemas.microsoft.com/office/drawing/2014/main" id="{8D9385D6-C630-DB9E-4E9C-CD2F1BE85D4C}"/>
              </a:ext>
            </a:extLst>
          </p:cNvPr>
          <p:cNvSpPr/>
          <p:nvPr userDrawn="1"/>
        </p:nvSpPr>
        <p:spPr>
          <a:xfrm>
            <a:off x="541200" y="2085867"/>
            <a:ext cx="1451166" cy="1794089"/>
          </a:xfrm>
          <a:prstGeom prst="roundRect">
            <a:avLst>
              <a:gd name="adj" fmla="val 419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Abgerundetes Rechteck 2">
            <a:extLst>
              <a:ext uri="{FF2B5EF4-FFF2-40B4-BE49-F238E27FC236}">
                <a16:creationId xmlns:a16="http://schemas.microsoft.com/office/drawing/2014/main" id="{F2872691-18A2-A881-729E-BFFA2A9CE2F4}"/>
              </a:ext>
            </a:extLst>
          </p:cNvPr>
          <p:cNvSpPr/>
          <p:nvPr userDrawn="1"/>
        </p:nvSpPr>
        <p:spPr>
          <a:xfrm>
            <a:off x="2193534" y="2085867"/>
            <a:ext cx="1446132" cy="1794089"/>
          </a:xfrm>
          <a:prstGeom prst="roundRect">
            <a:avLst>
              <a:gd name="adj" fmla="val 419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Abgerundetes Rechteck 5">
            <a:extLst>
              <a:ext uri="{FF2B5EF4-FFF2-40B4-BE49-F238E27FC236}">
                <a16:creationId xmlns:a16="http://schemas.microsoft.com/office/drawing/2014/main" id="{7795B017-D8F2-1160-F422-5D0EEAAAE0C7}"/>
              </a:ext>
            </a:extLst>
          </p:cNvPr>
          <p:cNvSpPr/>
          <p:nvPr userDrawn="1"/>
        </p:nvSpPr>
        <p:spPr>
          <a:xfrm>
            <a:off x="3852000" y="2085866"/>
            <a:ext cx="1440000" cy="1794089"/>
          </a:xfrm>
          <a:prstGeom prst="roundRect">
            <a:avLst>
              <a:gd name="adj" fmla="val 419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Abgerundetes Rechteck 6">
            <a:extLst>
              <a:ext uri="{FF2B5EF4-FFF2-40B4-BE49-F238E27FC236}">
                <a16:creationId xmlns:a16="http://schemas.microsoft.com/office/drawing/2014/main" id="{E5A5C18A-639E-78FE-DA20-5BB1E3CF59D8}"/>
              </a:ext>
            </a:extLst>
          </p:cNvPr>
          <p:cNvSpPr/>
          <p:nvPr userDrawn="1"/>
        </p:nvSpPr>
        <p:spPr>
          <a:xfrm>
            <a:off x="5504334" y="2085866"/>
            <a:ext cx="1446132" cy="1794089"/>
          </a:xfrm>
          <a:prstGeom prst="roundRect">
            <a:avLst>
              <a:gd name="adj" fmla="val 419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Abgerundetes Rechteck 8">
            <a:extLst>
              <a:ext uri="{FF2B5EF4-FFF2-40B4-BE49-F238E27FC236}">
                <a16:creationId xmlns:a16="http://schemas.microsoft.com/office/drawing/2014/main" id="{9C7D4C27-CC15-17E6-E443-E06855279B80}"/>
              </a:ext>
            </a:extLst>
          </p:cNvPr>
          <p:cNvSpPr/>
          <p:nvPr userDrawn="1"/>
        </p:nvSpPr>
        <p:spPr>
          <a:xfrm>
            <a:off x="7162800" y="2085866"/>
            <a:ext cx="1440000" cy="1794089"/>
          </a:xfrm>
          <a:prstGeom prst="roundRect">
            <a:avLst>
              <a:gd name="adj" fmla="val 419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Content Placeholder 2">
            <a:extLst>
              <a:ext uri="{FF2B5EF4-FFF2-40B4-BE49-F238E27FC236}">
                <a16:creationId xmlns:a16="http://schemas.microsoft.com/office/drawing/2014/main" id="{AA95C5DE-2C4D-BB61-81C5-2CFB128BCF08}"/>
              </a:ext>
            </a:extLst>
          </p:cNvPr>
          <p:cNvSpPr>
            <a:spLocks noGrp="1"/>
          </p:cNvSpPr>
          <p:nvPr>
            <p:ph idx="17"/>
          </p:nvPr>
        </p:nvSpPr>
        <p:spPr>
          <a:xfrm>
            <a:off x="546235" y="2085866"/>
            <a:ext cx="1433378" cy="1794089"/>
          </a:xfrm>
          <a:prstGeom prst="rect">
            <a:avLst/>
          </a:prstGeom>
        </p:spPr>
        <p:txBody>
          <a:bodyPr lIns="72000" tIns="72000" rIns="72000" bIns="72000">
            <a:noAutofit/>
          </a:bodyPr>
          <a:lstStyle>
            <a:lvl1pPr marL="0" indent="0">
              <a:lnSpc>
                <a:spcPts val="2000"/>
              </a:lnSpc>
              <a:spcAft>
                <a:spcPts val="600"/>
              </a:spcAft>
              <a:buClr>
                <a:srgbClr val="000000"/>
              </a:buClr>
              <a:buFont typeface="Arial" panose="020B0604020202020204" pitchFamily="34" charset="0"/>
              <a:buNone/>
              <a:defRPr sz="1500" b="0" i="0">
                <a:solidFill>
                  <a:srgbClr val="000000"/>
                </a:solidFill>
                <a:latin typeface="Aptos" panose="020B0004020202020204" pitchFamily="34" charset="0"/>
              </a:defRPr>
            </a:lvl1pPr>
            <a:lvl2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2pPr>
            <a:lvl3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3pPr>
            <a:lvl4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4pPr>
            <a:lvl5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5pPr>
          </a:lstStyle>
          <a:p>
            <a:pPr lvl="0"/>
            <a:r>
              <a:rPr lang="en-US" dirty="0"/>
              <a:t>Click to edit Master text styles</a:t>
            </a:r>
          </a:p>
        </p:txBody>
      </p:sp>
      <p:sp>
        <p:nvSpPr>
          <p:cNvPr id="14" name="Content Placeholder 2">
            <a:extLst>
              <a:ext uri="{FF2B5EF4-FFF2-40B4-BE49-F238E27FC236}">
                <a16:creationId xmlns:a16="http://schemas.microsoft.com/office/drawing/2014/main" id="{BBE257FF-3F0C-2145-43A7-F260D4E1034A}"/>
              </a:ext>
            </a:extLst>
          </p:cNvPr>
          <p:cNvSpPr>
            <a:spLocks noGrp="1"/>
          </p:cNvSpPr>
          <p:nvPr>
            <p:ph idx="21"/>
          </p:nvPr>
        </p:nvSpPr>
        <p:spPr>
          <a:xfrm>
            <a:off x="3852000" y="2090716"/>
            <a:ext cx="1439138" cy="1789239"/>
          </a:xfrm>
          <a:prstGeom prst="rect">
            <a:avLst/>
          </a:prstGeom>
        </p:spPr>
        <p:txBody>
          <a:bodyPr lIns="72000" tIns="72000" rIns="72000" bIns="72000">
            <a:noAutofit/>
          </a:bodyPr>
          <a:lstStyle>
            <a:lvl1pPr marL="0" indent="0">
              <a:lnSpc>
                <a:spcPts val="2000"/>
              </a:lnSpc>
              <a:spcAft>
                <a:spcPts val="600"/>
              </a:spcAft>
              <a:buClr>
                <a:srgbClr val="000000"/>
              </a:buClr>
              <a:buFont typeface="Arial" panose="020B0604020202020204" pitchFamily="34" charset="0"/>
              <a:buNone/>
              <a:defRPr sz="1500" b="0" i="0">
                <a:solidFill>
                  <a:srgbClr val="000000"/>
                </a:solidFill>
                <a:latin typeface="Aptos" panose="020B0004020202020204" pitchFamily="34" charset="0"/>
              </a:defRPr>
            </a:lvl1pPr>
            <a:lvl2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2pPr>
            <a:lvl3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3pPr>
            <a:lvl4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4pPr>
            <a:lvl5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5pPr>
          </a:lstStyle>
          <a:p>
            <a:pPr lvl="0"/>
            <a:r>
              <a:rPr lang="en-US" dirty="0"/>
              <a:t>Click to edit Master text styles</a:t>
            </a:r>
          </a:p>
        </p:txBody>
      </p:sp>
      <p:sp>
        <p:nvSpPr>
          <p:cNvPr id="18" name="Content Placeholder 2">
            <a:extLst>
              <a:ext uri="{FF2B5EF4-FFF2-40B4-BE49-F238E27FC236}">
                <a16:creationId xmlns:a16="http://schemas.microsoft.com/office/drawing/2014/main" id="{901E7427-8032-964A-31F7-32F9315A3FAB}"/>
              </a:ext>
            </a:extLst>
          </p:cNvPr>
          <p:cNvSpPr>
            <a:spLocks noGrp="1"/>
          </p:cNvSpPr>
          <p:nvPr>
            <p:ph idx="22"/>
          </p:nvPr>
        </p:nvSpPr>
        <p:spPr>
          <a:xfrm>
            <a:off x="2204700" y="2090716"/>
            <a:ext cx="1434965" cy="1789239"/>
          </a:xfrm>
          <a:prstGeom prst="rect">
            <a:avLst/>
          </a:prstGeom>
        </p:spPr>
        <p:txBody>
          <a:bodyPr lIns="72000" tIns="72000" rIns="72000" bIns="72000">
            <a:noAutofit/>
          </a:bodyPr>
          <a:lstStyle>
            <a:lvl1pPr marL="0" indent="0">
              <a:lnSpc>
                <a:spcPts val="2000"/>
              </a:lnSpc>
              <a:spcAft>
                <a:spcPts val="600"/>
              </a:spcAft>
              <a:buClr>
                <a:srgbClr val="000000"/>
              </a:buClr>
              <a:buFont typeface="Arial" panose="020B0604020202020204" pitchFamily="34" charset="0"/>
              <a:buNone/>
              <a:defRPr sz="1500" b="0" i="0">
                <a:solidFill>
                  <a:srgbClr val="000000"/>
                </a:solidFill>
                <a:latin typeface="Aptos" panose="020B0004020202020204" pitchFamily="34" charset="0"/>
              </a:defRPr>
            </a:lvl1pPr>
            <a:lvl2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2pPr>
            <a:lvl3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3pPr>
            <a:lvl4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4pPr>
            <a:lvl5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5pPr>
          </a:lstStyle>
          <a:p>
            <a:pPr lvl="0"/>
            <a:r>
              <a:rPr lang="en-US" dirty="0"/>
              <a:t>Click to edit Master text styles</a:t>
            </a:r>
          </a:p>
        </p:txBody>
      </p:sp>
      <p:sp>
        <p:nvSpPr>
          <p:cNvPr id="19" name="Content Placeholder 2">
            <a:extLst>
              <a:ext uri="{FF2B5EF4-FFF2-40B4-BE49-F238E27FC236}">
                <a16:creationId xmlns:a16="http://schemas.microsoft.com/office/drawing/2014/main" id="{31B57FBE-49D8-37BB-191D-A75C92DBC7B8}"/>
              </a:ext>
            </a:extLst>
          </p:cNvPr>
          <p:cNvSpPr>
            <a:spLocks noGrp="1"/>
          </p:cNvSpPr>
          <p:nvPr>
            <p:ph idx="23"/>
          </p:nvPr>
        </p:nvSpPr>
        <p:spPr>
          <a:xfrm>
            <a:off x="5510466" y="2085866"/>
            <a:ext cx="1428833" cy="1794089"/>
          </a:xfrm>
          <a:prstGeom prst="rect">
            <a:avLst/>
          </a:prstGeom>
        </p:spPr>
        <p:txBody>
          <a:bodyPr lIns="72000" tIns="72000" rIns="72000" bIns="72000">
            <a:noAutofit/>
          </a:bodyPr>
          <a:lstStyle>
            <a:lvl1pPr marL="0" indent="0">
              <a:lnSpc>
                <a:spcPts val="2000"/>
              </a:lnSpc>
              <a:spcAft>
                <a:spcPts val="600"/>
              </a:spcAft>
              <a:buClr>
                <a:srgbClr val="000000"/>
              </a:buClr>
              <a:buFont typeface="Arial" panose="020B0604020202020204" pitchFamily="34" charset="0"/>
              <a:buNone/>
              <a:defRPr sz="1500" b="0" i="0">
                <a:solidFill>
                  <a:srgbClr val="000000"/>
                </a:solidFill>
                <a:latin typeface="Aptos" panose="020B0004020202020204" pitchFamily="34" charset="0"/>
              </a:defRPr>
            </a:lvl1pPr>
            <a:lvl2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2pPr>
            <a:lvl3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3pPr>
            <a:lvl4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4pPr>
            <a:lvl5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5pPr>
          </a:lstStyle>
          <a:p>
            <a:pPr lvl="0"/>
            <a:r>
              <a:rPr lang="en-US" dirty="0"/>
              <a:t>Click to edit Master text styles</a:t>
            </a:r>
          </a:p>
        </p:txBody>
      </p:sp>
      <p:sp>
        <p:nvSpPr>
          <p:cNvPr id="20" name="Content Placeholder 2">
            <a:extLst>
              <a:ext uri="{FF2B5EF4-FFF2-40B4-BE49-F238E27FC236}">
                <a16:creationId xmlns:a16="http://schemas.microsoft.com/office/drawing/2014/main" id="{2B7C498B-0889-D8B8-8AA9-CD9B7DB4B502}"/>
              </a:ext>
            </a:extLst>
          </p:cNvPr>
          <p:cNvSpPr>
            <a:spLocks noGrp="1"/>
          </p:cNvSpPr>
          <p:nvPr>
            <p:ph idx="24"/>
          </p:nvPr>
        </p:nvSpPr>
        <p:spPr>
          <a:xfrm>
            <a:off x="7168932" y="2085867"/>
            <a:ext cx="1440000" cy="1794088"/>
          </a:xfrm>
          <a:prstGeom prst="rect">
            <a:avLst/>
          </a:prstGeom>
        </p:spPr>
        <p:txBody>
          <a:bodyPr lIns="72000" tIns="72000" rIns="72000" bIns="72000">
            <a:noAutofit/>
          </a:bodyPr>
          <a:lstStyle>
            <a:lvl1pPr marL="0" indent="0">
              <a:lnSpc>
                <a:spcPts val="2000"/>
              </a:lnSpc>
              <a:spcAft>
                <a:spcPts val="600"/>
              </a:spcAft>
              <a:buClr>
                <a:srgbClr val="000000"/>
              </a:buClr>
              <a:buFont typeface="Arial" panose="020B0604020202020204" pitchFamily="34" charset="0"/>
              <a:buNone/>
              <a:defRPr sz="1500" b="0" i="0">
                <a:solidFill>
                  <a:srgbClr val="000000"/>
                </a:solidFill>
                <a:latin typeface="Aptos" panose="020B0004020202020204" pitchFamily="34" charset="0"/>
              </a:defRPr>
            </a:lvl1pPr>
            <a:lvl2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2pPr>
            <a:lvl3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3pPr>
            <a:lvl4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4pPr>
            <a:lvl5pPr marL="0" indent="0">
              <a:lnSpc>
                <a:spcPts val="2000"/>
              </a:lnSpc>
              <a:spcAft>
                <a:spcPts val="600"/>
              </a:spcAft>
              <a:buClr>
                <a:srgbClr val="000000"/>
              </a:buClr>
              <a:buFont typeface="Arial" panose="020B0604020202020204" pitchFamily="34" charset="0"/>
              <a:buNone/>
              <a:defRPr sz="1500" b="0" i="0">
                <a:solidFill>
                  <a:srgbClr val="000000"/>
                </a:solidFill>
                <a:latin typeface="Nunito Sans Normal" pitchFamily="2" charset="77"/>
              </a:defRPr>
            </a:lvl5pPr>
          </a:lstStyle>
          <a:p>
            <a:pPr lvl="0"/>
            <a:r>
              <a:rPr lang="en-US" dirty="0"/>
              <a:t>Click to edit Master text styles</a:t>
            </a:r>
          </a:p>
        </p:txBody>
      </p:sp>
      <p:sp>
        <p:nvSpPr>
          <p:cNvPr id="10" name="Textplatzhalter 13">
            <a:extLst>
              <a:ext uri="{FF2B5EF4-FFF2-40B4-BE49-F238E27FC236}">
                <a16:creationId xmlns:a16="http://schemas.microsoft.com/office/drawing/2014/main" id="{B208549E-ADD5-0E89-1C5D-9BB14A504E6C}"/>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1962278A-DC8A-7033-DC64-017A9A780C30}"/>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595252384"/>
      </p:ext>
    </p:extLst>
  </p:cSld>
  <p:clrMapOvr>
    <a:masterClrMapping/>
  </p:clrMapOvr>
  <p:extLst>
    <p:ext uri="{DCECCB84-F9BA-43D5-87BE-67443E8EF086}">
      <p15:sldGuideLst xmlns:p15="http://schemas.microsoft.com/office/powerpoint/2012/main"/>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ext Right + Blue">
    <p:spTree>
      <p:nvGrpSpPr>
        <p:cNvPr id="1" name=""/>
        <p:cNvGrpSpPr/>
        <p:nvPr/>
      </p:nvGrpSpPr>
      <p:grpSpPr>
        <a:xfrm>
          <a:off x="0" y="0"/>
          <a:ext cx="0" cy="0"/>
          <a:chOff x="0" y="0"/>
          <a:chExt cx="0" cy="0"/>
        </a:xfrm>
      </p:grpSpPr>
      <p:sp>
        <p:nvSpPr>
          <p:cNvPr id="4" name="Abgerundetes Rechteck 3">
            <a:extLst>
              <a:ext uri="{FF2B5EF4-FFF2-40B4-BE49-F238E27FC236}">
                <a16:creationId xmlns:a16="http://schemas.microsoft.com/office/drawing/2014/main" id="{8D9385D6-C630-DB9E-4E9C-CD2F1BE85D4C}"/>
              </a:ext>
            </a:extLst>
          </p:cNvPr>
          <p:cNvSpPr/>
          <p:nvPr userDrawn="1"/>
        </p:nvSpPr>
        <p:spPr>
          <a:xfrm>
            <a:off x="139700" y="154516"/>
            <a:ext cx="8864600" cy="4834467"/>
          </a:xfrm>
          <a:prstGeom prst="roundRect">
            <a:avLst>
              <a:gd name="adj" fmla="val 4048"/>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Content Placeholder 2">
            <a:extLst>
              <a:ext uri="{FF2B5EF4-FFF2-40B4-BE49-F238E27FC236}">
                <a16:creationId xmlns:a16="http://schemas.microsoft.com/office/drawing/2014/main" id="{C585C402-7E38-2766-A54B-8E77585BC95D}"/>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pic>
        <p:nvPicPr>
          <p:cNvPr id="16" name="Grafik 1" descr="Ein Bild, das Schrift, Grafiken, Grafikdesign, Logo enthält.&#10;&#10;Automatisch generierte Beschreibung">
            <a:extLst>
              <a:ext uri="{FF2B5EF4-FFF2-40B4-BE49-F238E27FC236}">
                <a16:creationId xmlns:a16="http://schemas.microsoft.com/office/drawing/2014/main" id="{14D1979C-24F2-F79B-7159-E2ACD893A48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3" name="Textplatzhalter 13">
            <a:extLst>
              <a:ext uri="{FF2B5EF4-FFF2-40B4-BE49-F238E27FC236}">
                <a16:creationId xmlns:a16="http://schemas.microsoft.com/office/drawing/2014/main" id="{F4341885-D36B-1462-4C8B-682314F9B961}"/>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CB57E242-B0B7-6E48-F10E-822AF5EB88DC}"/>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TextBox 4">
            <a:extLst>
              <a:ext uri="{FF2B5EF4-FFF2-40B4-BE49-F238E27FC236}">
                <a16:creationId xmlns:a16="http://schemas.microsoft.com/office/drawing/2014/main" id="{15B50837-B3A4-5BFF-F52E-B0DC4F7B1A4A}"/>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2147273004"/>
      </p:ext>
    </p:extLst>
  </p:cSld>
  <p:clrMapOvr>
    <a:masterClrMapping/>
  </p:clrMapOvr>
  <p:extLst>
    <p:ext uri="{DCECCB84-F9BA-43D5-87BE-67443E8EF086}">
      <p15:sldGuideLst xmlns:p15="http://schemas.microsoft.com/office/powerpoint/2012/main"/>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Right + Rose">
    <p:spTree>
      <p:nvGrpSpPr>
        <p:cNvPr id="1" name=""/>
        <p:cNvGrpSpPr/>
        <p:nvPr/>
      </p:nvGrpSpPr>
      <p:grpSpPr>
        <a:xfrm>
          <a:off x="0" y="0"/>
          <a:ext cx="0" cy="0"/>
          <a:chOff x="0" y="0"/>
          <a:chExt cx="0" cy="0"/>
        </a:xfrm>
      </p:grpSpPr>
      <p:sp>
        <p:nvSpPr>
          <p:cNvPr id="4" name="Abgerundetes Rechteck 3">
            <a:extLst>
              <a:ext uri="{FF2B5EF4-FFF2-40B4-BE49-F238E27FC236}">
                <a16:creationId xmlns:a16="http://schemas.microsoft.com/office/drawing/2014/main" id="{8D9385D6-C630-DB9E-4E9C-CD2F1BE85D4C}"/>
              </a:ext>
            </a:extLst>
          </p:cNvPr>
          <p:cNvSpPr/>
          <p:nvPr userDrawn="1"/>
        </p:nvSpPr>
        <p:spPr>
          <a:xfrm>
            <a:off x="139700" y="154516"/>
            <a:ext cx="8864600" cy="4834467"/>
          </a:xfrm>
          <a:prstGeom prst="roundRect">
            <a:avLst>
              <a:gd name="adj" fmla="val 4048"/>
            </a:avLst>
          </a:prstGeom>
          <a:solidFill>
            <a:srgbClr val="FDDC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6" name="Grafik 1" descr="Ein Bild, das Schrift, Grafiken, Grafikdesign, Logo enthält.&#10;&#10;Automatisch generierte Beschreibung">
            <a:extLst>
              <a:ext uri="{FF2B5EF4-FFF2-40B4-BE49-F238E27FC236}">
                <a16:creationId xmlns:a16="http://schemas.microsoft.com/office/drawing/2014/main" id="{14D1979C-24F2-F79B-7159-E2ACD893A48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3" name="Content Placeholder 2">
            <a:extLst>
              <a:ext uri="{FF2B5EF4-FFF2-40B4-BE49-F238E27FC236}">
                <a16:creationId xmlns:a16="http://schemas.microsoft.com/office/drawing/2014/main" id="{0E7117CE-4606-E9CD-AB3C-FB790B901060}"/>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5" name="Textplatzhalter 13">
            <a:extLst>
              <a:ext uri="{FF2B5EF4-FFF2-40B4-BE49-F238E27FC236}">
                <a16:creationId xmlns:a16="http://schemas.microsoft.com/office/drawing/2014/main" id="{40E38E4F-0045-FBD1-9D29-15899E720DDD}"/>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6" name="Textplatzhalter 11">
            <a:extLst>
              <a:ext uri="{FF2B5EF4-FFF2-40B4-BE49-F238E27FC236}">
                <a16:creationId xmlns:a16="http://schemas.microsoft.com/office/drawing/2014/main" id="{EE0AE467-228E-3C46-0310-D0D2B1CFB74D}"/>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2" name="TextBox 4">
            <a:extLst>
              <a:ext uri="{FF2B5EF4-FFF2-40B4-BE49-F238E27FC236}">
                <a16:creationId xmlns:a16="http://schemas.microsoft.com/office/drawing/2014/main" id="{C33E6252-BE13-E060-F5D8-AADC1134C1DE}"/>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435506173"/>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ink">
    <p:bg>
      <p:bgPr>
        <a:solidFill>
          <a:srgbClr val="01DADA"/>
        </a:solidFill>
        <a:effectLst/>
      </p:bgPr>
    </p:bg>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F16469A1-7335-3D53-7183-3396F5F1448E}"/>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234" t="13993" r="8404" b="8980"/>
          <a:stretch/>
        </p:blipFill>
        <p:spPr>
          <a:xfrm>
            <a:off x="-1" y="1"/>
            <a:ext cx="9144001" cy="5143500"/>
          </a:xfrm>
          <a:prstGeom prst="rect">
            <a:avLst/>
          </a:prstGeom>
        </p:spPr>
      </p:pic>
      <p:sp>
        <p:nvSpPr>
          <p:cNvPr id="6" name="Title Placeholder 1">
            <a:extLst>
              <a:ext uri="{FF2B5EF4-FFF2-40B4-BE49-F238E27FC236}">
                <a16:creationId xmlns:a16="http://schemas.microsoft.com/office/drawing/2014/main" id="{264B9828-EAD1-585B-3B5A-03F93619C75B}"/>
              </a:ext>
            </a:extLst>
          </p:cNvPr>
          <p:cNvSpPr>
            <a:spLocks noGrp="1"/>
          </p:cNvSpPr>
          <p:nvPr>
            <p:ph type="title"/>
          </p:nvPr>
        </p:nvSpPr>
        <p:spPr>
          <a:xfrm>
            <a:off x="539750" y="1404114"/>
            <a:ext cx="8062913" cy="1339850"/>
          </a:xfrm>
          <a:prstGeom prst="rect">
            <a:avLst/>
          </a:prstGeom>
        </p:spPr>
        <p:txBody>
          <a:bodyPr vert="horz" lIns="0" tIns="0" rIns="0" bIns="0" rtlCol="0" anchor="b" anchorCtr="0">
            <a:noAutofit/>
          </a:bodyPr>
          <a:lstStyle>
            <a:lvl1pPr algn="ctr">
              <a:lnSpc>
                <a:spcPts val="4900"/>
              </a:lnSpc>
              <a:defRPr sz="4600" b="1" i="0">
                <a:solidFill>
                  <a:srgbClr val="3F00FF"/>
                </a:solidFill>
                <a:latin typeface="Aptos SemiBold" panose="020B0004020202020204" pitchFamily="34" charset="0"/>
              </a:defRPr>
            </a:lvl1pPr>
          </a:lstStyle>
          <a:p>
            <a:r>
              <a:rPr lang="en-US" dirty="0"/>
              <a:t>Click to edit Master title style</a:t>
            </a:r>
          </a:p>
        </p:txBody>
      </p:sp>
      <p:sp>
        <p:nvSpPr>
          <p:cNvPr id="9" name="Textplatzhalter 8">
            <a:extLst>
              <a:ext uri="{FF2B5EF4-FFF2-40B4-BE49-F238E27FC236}">
                <a16:creationId xmlns:a16="http://schemas.microsoft.com/office/drawing/2014/main" id="{2529CDFE-A8A5-8D17-2673-2B8A0DD7A182}"/>
              </a:ext>
            </a:extLst>
          </p:cNvPr>
          <p:cNvSpPr>
            <a:spLocks noGrp="1"/>
          </p:cNvSpPr>
          <p:nvPr>
            <p:ph type="body" sz="quarter" idx="10"/>
          </p:nvPr>
        </p:nvSpPr>
        <p:spPr>
          <a:xfrm>
            <a:off x="540543" y="2743964"/>
            <a:ext cx="8062913" cy="277028"/>
          </a:xfrm>
          <a:prstGeom prst="rect">
            <a:avLst/>
          </a:prstGeom>
        </p:spPr>
        <p:txBody>
          <a:bodyPr>
            <a:noAutofit/>
          </a:bodyPr>
          <a:lstStyle>
            <a:lvl1pPr algn="ctr">
              <a:defRPr sz="2000" b="0" i="0">
                <a:latin typeface="Aptos" panose="020B0004020202020204" pitchFamily="34" charset="0"/>
              </a:defRPr>
            </a:lvl1pPr>
            <a:lvl2pPr>
              <a:defRPr sz="2000">
                <a:latin typeface=""/>
              </a:defRPr>
            </a:lvl2pPr>
            <a:lvl3pPr>
              <a:defRPr sz="2000">
                <a:latin typeface=""/>
              </a:defRPr>
            </a:lvl3pPr>
            <a:lvl4pPr>
              <a:defRPr sz="2000">
                <a:latin typeface=""/>
              </a:defRPr>
            </a:lvl4pPr>
            <a:lvl5pPr>
              <a:defRPr sz="2000">
                <a:latin typeface=""/>
              </a:defRPr>
            </a:lvl5pPr>
          </a:lstStyle>
          <a:p>
            <a:pPr lvl="0"/>
            <a:r>
              <a:rPr lang="de-DE" dirty="0"/>
              <a:t>Mastertextformat bearbeiten</a:t>
            </a:r>
          </a:p>
        </p:txBody>
      </p:sp>
      <p:sp>
        <p:nvSpPr>
          <p:cNvPr id="3" name="Textplatzhalter 8">
            <a:extLst>
              <a:ext uri="{FF2B5EF4-FFF2-40B4-BE49-F238E27FC236}">
                <a16:creationId xmlns:a16="http://schemas.microsoft.com/office/drawing/2014/main" id="{CE88B50E-6E7D-D1DA-0EB2-0FE2D9DA8A4E}"/>
              </a:ext>
            </a:extLst>
          </p:cNvPr>
          <p:cNvSpPr>
            <a:spLocks noGrp="1"/>
          </p:cNvSpPr>
          <p:nvPr>
            <p:ph type="body" sz="quarter" idx="11" hasCustomPrompt="1"/>
          </p:nvPr>
        </p:nvSpPr>
        <p:spPr>
          <a:xfrm>
            <a:off x="539749" y="3253043"/>
            <a:ext cx="8062913" cy="277028"/>
          </a:xfrm>
          <a:prstGeom prst="rect">
            <a:avLst/>
          </a:prstGeom>
        </p:spPr>
        <p:txBody>
          <a:bodyPr anchor="b">
            <a:noAutofit/>
          </a:bodyPr>
          <a:lstStyle>
            <a:lvl1pPr algn="ctr">
              <a:defRPr sz="1200" b="0" i="0">
                <a:latin typeface="Aptos" panose="020B0004020202020204" pitchFamily="34" charset="0"/>
              </a:defRPr>
            </a:lvl1pPr>
            <a:lvl2pPr>
              <a:defRPr sz="2000">
                <a:latin typeface=""/>
              </a:defRPr>
            </a:lvl2pPr>
            <a:lvl3pPr>
              <a:defRPr sz="2000">
                <a:latin typeface=""/>
              </a:defRPr>
            </a:lvl3pPr>
            <a:lvl4pPr>
              <a:defRPr sz="2000">
                <a:latin typeface=""/>
              </a:defRPr>
            </a:lvl4pPr>
            <a:lvl5pPr>
              <a:defRPr sz="2000">
                <a:latin typeface=""/>
              </a:defRPr>
            </a:lvl5pPr>
          </a:lstStyle>
          <a:p>
            <a:pPr lvl="0"/>
            <a:r>
              <a:rPr lang="de-DE" dirty="0"/>
              <a:t>Mastertextformat bearbeiten</a:t>
            </a:r>
          </a:p>
        </p:txBody>
      </p:sp>
    </p:spTree>
    <p:extLst>
      <p:ext uri="{BB962C8B-B14F-4D97-AF65-F5344CB8AC3E}">
        <p14:creationId xmlns:p14="http://schemas.microsoft.com/office/powerpoint/2010/main" val="1659176069"/>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ext Right + Grey">
    <p:spTree>
      <p:nvGrpSpPr>
        <p:cNvPr id="1" name=""/>
        <p:cNvGrpSpPr/>
        <p:nvPr/>
      </p:nvGrpSpPr>
      <p:grpSpPr>
        <a:xfrm>
          <a:off x="0" y="0"/>
          <a:ext cx="0" cy="0"/>
          <a:chOff x="0" y="0"/>
          <a:chExt cx="0" cy="0"/>
        </a:xfrm>
      </p:grpSpPr>
      <p:sp>
        <p:nvSpPr>
          <p:cNvPr id="4" name="Abgerundetes Rechteck 3">
            <a:extLst>
              <a:ext uri="{FF2B5EF4-FFF2-40B4-BE49-F238E27FC236}">
                <a16:creationId xmlns:a16="http://schemas.microsoft.com/office/drawing/2014/main" id="{8D9385D6-C630-DB9E-4E9C-CD2F1BE85D4C}"/>
              </a:ext>
            </a:extLst>
          </p:cNvPr>
          <p:cNvSpPr/>
          <p:nvPr userDrawn="1"/>
        </p:nvSpPr>
        <p:spPr>
          <a:xfrm>
            <a:off x="139700" y="154516"/>
            <a:ext cx="8864600" cy="4834467"/>
          </a:xfrm>
          <a:prstGeom prst="roundRect">
            <a:avLst>
              <a:gd name="adj" fmla="val 4048"/>
            </a:avLst>
          </a:prstGeom>
          <a:solidFill>
            <a:srgbClr val="DFDDE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6" name="Grafik 1" descr="Ein Bild, das Schrift, Grafiken, Grafikdesign, Logo enthält.&#10;&#10;Automatisch generierte Beschreibung">
            <a:extLst>
              <a:ext uri="{FF2B5EF4-FFF2-40B4-BE49-F238E27FC236}">
                <a16:creationId xmlns:a16="http://schemas.microsoft.com/office/drawing/2014/main" id="{14D1979C-24F2-F79B-7159-E2ACD893A48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2" name="Content Placeholder 2">
            <a:extLst>
              <a:ext uri="{FF2B5EF4-FFF2-40B4-BE49-F238E27FC236}">
                <a16:creationId xmlns:a16="http://schemas.microsoft.com/office/drawing/2014/main" id="{AC913CC3-82B0-2A23-1992-BD25F9550A7C}"/>
              </a:ext>
            </a:extLst>
          </p:cNvPr>
          <p:cNvSpPr>
            <a:spLocks noGrp="1"/>
          </p:cNvSpPr>
          <p:nvPr>
            <p:ph idx="1" hasCustomPrompt="1"/>
          </p:nvPr>
        </p:nvSpPr>
        <p:spPr>
          <a:xfrm>
            <a:off x="4679950" y="1492251"/>
            <a:ext cx="3916226" cy="2987674"/>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5" name="Textplatzhalter 13">
            <a:extLst>
              <a:ext uri="{FF2B5EF4-FFF2-40B4-BE49-F238E27FC236}">
                <a16:creationId xmlns:a16="http://schemas.microsoft.com/office/drawing/2014/main" id="{27C1ACDC-6B9F-5858-E75B-62951176DB9B}"/>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6" name="Textplatzhalter 11">
            <a:extLst>
              <a:ext uri="{FF2B5EF4-FFF2-40B4-BE49-F238E27FC236}">
                <a16:creationId xmlns:a16="http://schemas.microsoft.com/office/drawing/2014/main" id="{3D68A2E9-9047-1D2F-E2DB-F3CC5E90A061}"/>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3" name="TextBox 4">
            <a:extLst>
              <a:ext uri="{FF2B5EF4-FFF2-40B4-BE49-F238E27FC236}">
                <a16:creationId xmlns:a16="http://schemas.microsoft.com/office/drawing/2014/main" id="{1D241863-D1E9-BFA9-7E81-23F71FF744C5}"/>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3156780324"/>
      </p:ext>
    </p:extLst>
  </p:cSld>
  <p:clrMapOvr>
    <a:masterClrMapping/>
  </p:clrMapOvr>
  <p:extLst>
    <p:ext uri="{DCECCB84-F9BA-43D5-87BE-67443E8EF086}">
      <p15:sldGuideLst xmlns:p15="http://schemas.microsoft.com/office/powerpoint/2012/main"/>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HL + Sub + 5 Blocks Transpar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77DA07-3B9B-E0A3-E51D-94732626DCAF}"/>
              </a:ext>
            </a:extLst>
          </p:cNvPr>
          <p:cNvSpPr>
            <a:spLocks noGrp="1"/>
          </p:cNvSpPr>
          <p:nvPr>
            <p:ph idx="11" hasCustomPrompt="1"/>
          </p:nvPr>
        </p:nvSpPr>
        <p:spPr>
          <a:xfrm>
            <a:off x="539750" y="1936625"/>
            <a:ext cx="1439863" cy="1270250"/>
          </a:xfrm>
          <a:prstGeom prst="rect">
            <a:avLst/>
          </a:prstGeom>
          <a:noFill/>
        </p:spPr>
        <p:txBody>
          <a:bodyPr lIns="0" tIns="0" rIns="0" bIns="0">
            <a:noAutofit/>
          </a:bodyPr>
          <a:lstStyle>
            <a:lvl1pPr marL="0" indent="0" algn="ctr">
              <a:lnSpc>
                <a:spcPts val="1600"/>
              </a:lnSpc>
              <a:spcAft>
                <a:spcPts val="0"/>
              </a:spcAft>
              <a:buClr>
                <a:srgbClr val="000000"/>
              </a:buClr>
              <a:buNone/>
              <a:defRPr sz="1200" b="0" i="0">
                <a:solidFill>
                  <a:srgbClr val="000000"/>
                </a:solidFill>
                <a:latin typeface="Aptos" panose="020B0004020202020204" pitchFamily="34" charset="0"/>
              </a:defRPr>
            </a:lvl1pPr>
            <a:lvl2pPr marL="0" indent="0">
              <a:lnSpc>
                <a:spcPts val="1600"/>
              </a:lnSpc>
              <a:spcAft>
                <a:spcPts val="300"/>
              </a:spcAft>
              <a:buClr>
                <a:srgbClr val="000000"/>
              </a:buClr>
              <a:buNone/>
              <a:defRPr sz="12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13" name="Content Placeholder 2">
            <a:extLst>
              <a:ext uri="{FF2B5EF4-FFF2-40B4-BE49-F238E27FC236}">
                <a16:creationId xmlns:a16="http://schemas.microsoft.com/office/drawing/2014/main" id="{C5B24148-3AC7-0A7D-B834-4E9144D93C1C}"/>
              </a:ext>
            </a:extLst>
          </p:cNvPr>
          <p:cNvSpPr>
            <a:spLocks noGrp="1"/>
          </p:cNvSpPr>
          <p:nvPr>
            <p:ph idx="23" hasCustomPrompt="1"/>
          </p:nvPr>
        </p:nvSpPr>
        <p:spPr>
          <a:xfrm>
            <a:off x="2212447" y="2824363"/>
            <a:ext cx="1423194" cy="1270250"/>
          </a:xfrm>
          <a:prstGeom prst="rect">
            <a:avLst/>
          </a:prstGeom>
          <a:noFill/>
        </p:spPr>
        <p:txBody>
          <a:bodyPr lIns="0" tIns="0" rIns="0" bIns="0">
            <a:noAutofit/>
          </a:bodyPr>
          <a:lstStyle>
            <a:lvl1pPr marL="0" indent="0" algn="ctr">
              <a:lnSpc>
                <a:spcPts val="1600"/>
              </a:lnSpc>
              <a:spcAft>
                <a:spcPts val="0"/>
              </a:spcAft>
              <a:buClr>
                <a:srgbClr val="000000"/>
              </a:buClr>
              <a:buNone/>
              <a:defRPr sz="1200" b="0" i="0">
                <a:solidFill>
                  <a:srgbClr val="000000"/>
                </a:solidFill>
                <a:latin typeface="Aptos" panose="020B0004020202020204" pitchFamily="34" charset="0"/>
              </a:defRPr>
            </a:lvl1pPr>
            <a:lvl2pPr marL="0" indent="0">
              <a:lnSpc>
                <a:spcPts val="1600"/>
              </a:lnSpc>
              <a:spcAft>
                <a:spcPts val="300"/>
              </a:spcAft>
              <a:buClr>
                <a:srgbClr val="000000"/>
              </a:buClr>
              <a:buNone/>
              <a:defRPr sz="12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14" name="Content Placeholder 2">
            <a:extLst>
              <a:ext uri="{FF2B5EF4-FFF2-40B4-BE49-F238E27FC236}">
                <a16:creationId xmlns:a16="http://schemas.microsoft.com/office/drawing/2014/main" id="{8E76AFF4-8874-2ECE-3A99-B99A4FFFF9DA}"/>
              </a:ext>
            </a:extLst>
          </p:cNvPr>
          <p:cNvSpPr>
            <a:spLocks noGrp="1"/>
          </p:cNvSpPr>
          <p:nvPr>
            <p:ph idx="24" hasCustomPrompt="1"/>
          </p:nvPr>
        </p:nvSpPr>
        <p:spPr>
          <a:xfrm>
            <a:off x="3867944" y="1936625"/>
            <a:ext cx="1423194" cy="1270250"/>
          </a:xfrm>
          <a:prstGeom prst="rect">
            <a:avLst/>
          </a:prstGeom>
          <a:noFill/>
        </p:spPr>
        <p:txBody>
          <a:bodyPr lIns="0" tIns="0" rIns="0" bIns="0">
            <a:noAutofit/>
          </a:bodyPr>
          <a:lstStyle>
            <a:lvl1pPr marL="0" indent="0" algn="ctr">
              <a:lnSpc>
                <a:spcPts val="1600"/>
              </a:lnSpc>
              <a:spcAft>
                <a:spcPts val="0"/>
              </a:spcAft>
              <a:buClr>
                <a:srgbClr val="000000"/>
              </a:buClr>
              <a:buNone/>
              <a:defRPr sz="1200" b="0" i="0">
                <a:solidFill>
                  <a:srgbClr val="000000"/>
                </a:solidFill>
                <a:latin typeface="Aptos" panose="020B0004020202020204" pitchFamily="34" charset="0"/>
              </a:defRPr>
            </a:lvl1pPr>
            <a:lvl2pPr marL="0" indent="0">
              <a:lnSpc>
                <a:spcPts val="1600"/>
              </a:lnSpc>
              <a:spcAft>
                <a:spcPts val="300"/>
              </a:spcAft>
              <a:buClr>
                <a:srgbClr val="000000"/>
              </a:buClr>
              <a:buNone/>
              <a:defRPr sz="12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15" name="Content Placeholder 2">
            <a:extLst>
              <a:ext uri="{FF2B5EF4-FFF2-40B4-BE49-F238E27FC236}">
                <a16:creationId xmlns:a16="http://schemas.microsoft.com/office/drawing/2014/main" id="{81E8579D-1AD3-0A03-8379-A3AC621B8367}"/>
              </a:ext>
            </a:extLst>
          </p:cNvPr>
          <p:cNvSpPr>
            <a:spLocks noGrp="1"/>
          </p:cNvSpPr>
          <p:nvPr>
            <p:ph idx="25" hasCustomPrompt="1"/>
          </p:nvPr>
        </p:nvSpPr>
        <p:spPr>
          <a:xfrm>
            <a:off x="5515505" y="2824363"/>
            <a:ext cx="1423194" cy="1270250"/>
          </a:xfrm>
          <a:prstGeom prst="rect">
            <a:avLst/>
          </a:prstGeom>
          <a:noFill/>
        </p:spPr>
        <p:txBody>
          <a:bodyPr lIns="0" tIns="0" rIns="0" bIns="0">
            <a:noAutofit/>
          </a:bodyPr>
          <a:lstStyle>
            <a:lvl1pPr marL="0" indent="0" algn="ctr">
              <a:lnSpc>
                <a:spcPts val="1600"/>
              </a:lnSpc>
              <a:spcAft>
                <a:spcPts val="0"/>
              </a:spcAft>
              <a:buClr>
                <a:srgbClr val="000000"/>
              </a:buClr>
              <a:buNone/>
              <a:defRPr sz="1200" b="0" i="0">
                <a:solidFill>
                  <a:srgbClr val="000000"/>
                </a:solidFill>
                <a:latin typeface="Aptos" panose="020B0004020202020204" pitchFamily="34" charset="0"/>
              </a:defRPr>
            </a:lvl1pPr>
            <a:lvl2pPr marL="0" indent="0">
              <a:lnSpc>
                <a:spcPts val="1600"/>
              </a:lnSpc>
              <a:spcAft>
                <a:spcPts val="300"/>
              </a:spcAft>
              <a:buClr>
                <a:srgbClr val="000000"/>
              </a:buClr>
              <a:buNone/>
              <a:defRPr sz="12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16" name="Content Placeholder 2">
            <a:extLst>
              <a:ext uri="{FF2B5EF4-FFF2-40B4-BE49-F238E27FC236}">
                <a16:creationId xmlns:a16="http://schemas.microsoft.com/office/drawing/2014/main" id="{0EE470E2-39B3-FC5E-1E01-3E053CBAD7CC}"/>
              </a:ext>
            </a:extLst>
          </p:cNvPr>
          <p:cNvSpPr>
            <a:spLocks noGrp="1"/>
          </p:cNvSpPr>
          <p:nvPr>
            <p:ph idx="26" hasCustomPrompt="1"/>
          </p:nvPr>
        </p:nvSpPr>
        <p:spPr>
          <a:xfrm>
            <a:off x="7179469" y="1936625"/>
            <a:ext cx="1423194" cy="1270250"/>
          </a:xfrm>
          <a:prstGeom prst="rect">
            <a:avLst/>
          </a:prstGeom>
          <a:noFill/>
        </p:spPr>
        <p:txBody>
          <a:bodyPr lIns="0" tIns="0" rIns="0" bIns="0">
            <a:noAutofit/>
          </a:bodyPr>
          <a:lstStyle>
            <a:lvl1pPr marL="0" indent="0" algn="ctr">
              <a:lnSpc>
                <a:spcPts val="1600"/>
              </a:lnSpc>
              <a:spcAft>
                <a:spcPts val="0"/>
              </a:spcAft>
              <a:buClr>
                <a:srgbClr val="000000"/>
              </a:buClr>
              <a:buNone/>
              <a:defRPr sz="1200" b="0" i="0">
                <a:solidFill>
                  <a:srgbClr val="000000"/>
                </a:solidFill>
                <a:latin typeface="Aptos" panose="020B0004020202020204" pitchFamily="34" charset="0"/>
              </a:defRPr>
            </a:lvl1pPr>
            <a:lvl2pPr marL="0" indent="0">
              <a:lnSpc>
                <a:spcPts val="1600"/>
              </a:lnSpc>
              <a:spcAft>
                <a:spcPts val="300"/>
              </a:spcAft>
              <a:buClr>
                <a:srgbClr val="000000"/>
              </a:buClr>
              <a:buNone/>
              <a:defRPr sz="12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6" name="Textplatzhalter 13">
            <a:extLst>
              <a:ext uri="{FF2B5EF4-FFF2-40B4-BE49-F238E27FC236}">
                <a16:creationId xmlns:a16="http://schemas.microsoft.com/office/drawing/2014/main" id="{F0723B3F-59EC-BC6F-A19D-FF144FF71001}"/>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13CAA2C2-8926-3721-6024-A8B1D7567F3D}"/>
              </a:ext>
            </a:extLst>
          </p:cNvPr>
          <p:cNvSpPr>
            <a:spLocks noGrp="1"/>
          </p:cNvSpPr>
          <p:nvPr>
            <p:ph type="body" sz="quarter" idx="27"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255071213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HL + Sub + 3 Boxen Color">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CFC21CF5-BA78-0DAF-9BE2-84A7AE8C8C10}"/>
              </a:ext>
            </a:extLst>
          </p:cNvPr>
          <p:cNvSpPr>
            <a:spLocks noGrp="1"/>
          </p:cNvSpPr>
          <p:nvPr>
            <p:ph idx="11" hasCustomPrompt="1"/>
          </p:nvPr>
        </p:nvSpPr>
        <p:spPr>
          <a:xfrm>
            <a:off x="4679950" y="1481567"/>
            <a:ext cx="3922713" cy="832876"/>
          </a:xfrm>
          <a:prstGeom prst="roundRect">
            <a:avLst/>
          </a:prstGeom>
          <a:solidFill>
            <a:srgbClr val="FDDCE1"/>
          </a:solidFill>
        </p:spPr>
        <p:txBody>
          <a:bodyPr lIns="72000" tIns="0" rIns="72000" bIns="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2000"/>
              </a:lnSpc>
              <a:spcAft>
                <a:spcPts val="600"/>
              </a:spcAft>
              <a:buClr>
                <a:srgbClr val="000000"/>
              </a:buClr>
              <a:buNone/>
              <a:defRPr sz="15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4" name="Content Placeholder 2">
            <a:extLst>
              <a:ext uri="{FF2B5EF4-FFF2-40B4-BE49-F238E27FC236}">
                <a16:creationId xmlns:a16="http://schemas.microsoft.com/office/drawing/2014/main" id="{901306BA-D8E9-07C0-C61F-031074BD7F64}"/>
              </a:ext>
            </a:extLst>
          </p:cNvPr>
          <p:cNvSpPr>
            <a:spLocks noGrp="1"/>
          </p:cNvSpPr>
          <p:nvPr>
            <p:ph idx="12" hasCustomPrompt="1"/>
          </p:nvPr>
        </p:nvSpPr>
        <p:spPr>
          <a:xfrm>
            <a:off x="4687699" y="2564308"/>
            <a:ext cx="3914964" cy="832876"/>
          </a:xfrm>
          <a:prstGeom prst="roundRect">
            <a:avLst/>
          </a:prstGeom>
          <a:solidFill>
            <a:schemeClr val="accent5"/>
          </a:solidFill>
        </p:spPr>
        <p:txBody>
          <a:bodyPr lIns="72000" tIns="0" rIns="72000" bIns="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2000"/>
              </a:lnSpc>
              <a:spcAft>
                <a:spcPts val="600"/>
              </a:spcAft>
              <a:buClr>
                <a:srgbClr val="000000"/>
              </a:buClr>
              <a:buNone/>
              <a:defRPr sz="15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5" name="Content Placeholder 2">
            <a:extLst>
              <a:ext uri="{FF2B5EF4-FFF2-40B4-BE49-F238E27FC236}">
                <a16:creationId xmlns:a16="http://schemas.microsoft.com/office/drawing/2014/main" id="{6EAD3396-00C8-989A-50D0-89DB21469C2E}"/>
              </a:ext>
            </a:extLst>
          </p:cNvPr>
          <p:cNvSpPr>
            <a:spLocks noGrp="1"/>
          </p:cNvSpPr>
          <p:nvPr>
            <p:ph idx="13" hasCustomPrompt="1"/>
          </p:nvPr>
        </p:nvSpPr>
        <p:spPr>
          <a:xfrm>
            <a:off x="4687698" y="3647049"/>
            <a:ext cx="3914964" cy="832876"/>
          </a:xfrm>
          <a:prstGeom prst="roundRect">
            <a:avLst/>
          </a:prstGeom>
          <a:solidFill>
            <a:schemeClr val="accent3"/>
          </a:solidFill>
        </p:spPr>
        <p:txBody>
          <a:bodyPr lIns="72000" tIns="0" rIns="72000" bIns="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2000"/>
              </a:lnSpc>
              <a:spcAft>
                <a:spcPts val="600"/>
              </a:spcAft>
              <a:buClr>
                <a:srgbClr val="000000"/>
              </a:buClr>
              <a:buNone/>
              <a:defRPr sz="15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7" name="Textplatzhalter 13">
            <a:extLst>
              <a:ext uri="{FF2B5EF4-FFF2-40B4-BE49-F238E27FC236}">
                <a16:creationId xmlns:a16="http://schemas.microsoft.com/office/drawing/2014/main" id="{BC33309B-B2C9-47AF-8770-FE5113BEE6B2}"/>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8" name="Textplatzhalter 11">
            <a:extLst>
              <a:ext uri="{FF2B5EF4-FFF2-40B4-BE49-F238E27FC236}">
                <a16:creationId xmlns:a16="http://schemas.microsoft.com/office/drawing/2014/main" id="{4071358C-C184-72D0-6B9D-8DD712526DFA}"/>
              </a:ext>
            </a:extLst>
          </p:cNvPr>
          <p:cNvSpPr>
            <a:spLocks noGrp="1"/>
          </p:cNvSpPr>
          <p:nvPr>
            <p:ph type="body" sz="quarter" idx="16"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1101357566"/>
      </p:ext>
    </p:extLst>
  </p:cSld>
  <p:clrMapOvr>
    <a:masterClrMapping/>
  </p:clrMapOvr>
  <p:extLst>
    <p:ext uri="{DCECCB84-F9BA-43D5-87BE-67443E8EF086}">
      <p15:sldGuideLst xmlns:p15="http://schemas.microsoft.com/office/powerpoint/2012/main"/>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HL + Sub + 3 Boxes + Shape">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17E99225-4893-F0A4-980D-95AF0813594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6320" t="40644" b="1"/>
          <a:stretch/>
        </p:blipFill>
        <p:spPr>
          <a:xfrm rot="10800000">
            <a:off x="403428" y="1106866"/>
            <a:ext cx="8740572" cy="4036633"/>
          </a:xfrm>
          <a:prstGeom prst="rect">
            <a:avLst/>
          </a:prstGeom>
        </p:spPr>
      </p:pic>
      <p:sp>
        <p:nvSpPr>
          <p:cNvPr id="2" name="Content Placeholder 2">
            <a:extLst>
              <a:ext uri="{FF2B5EF4-FFF2-40B4-BE49-F238E27FC236}">
                <a16:creationId xmlns:a16="http://schemas.microsoft.com/office/drawing/2014/main" id="{AE91F7CE-1964-8A8C-1F18-ED0A76375AD6}"/>
              </a:ext>
            </a:extLst>
          </p:cNvPr>
          <p:cNvSpPr>
            <a:spLocks noGrp="1"/>
          </p:cNvSpPr>
          <p:nvPr>
            <p:ph idx="11" hasCustomPrompt="1"/>
          </p:nvPr>
        </p:nvSpPr>
        <p:spPr>
          <a:xfrm>
            <a:off x="4679950" y="1492250"/>
            <a:ext cx="3922713" cy="822193"/>
          </a:xfrm>
          <a:prstGeom prst="roundRect">
            <a:avLst/>
          </a:prstGeom>
          <a:solidFill>
            <a:schemeClr val="bg1"/>
          </a:solidFill>
        </p:spPr>
        <p:txBody>
          <a:bodyPr lIns="72000" tIns="0" rIns="72000" bIns="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2000"/>
              </a:lnSpc>
              <a:spcAft>
                <a:spcPts val="600"/>
              </a:spcAft>
              <a:buClr>
                <a:srgbClr val="000000"/>
              </a:buClr>
              <a:buNone/>
              <a:defRPr sz="15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3" name="Content Placeholder 2">
            <a:extLst>
              <a:ext uri="{FF2B5EF4-FFF2-40B4-BE49-F238E27FC236}">
                <a16:creationId xmlns:a16="http://schemas.microsoft.com/office/drawing/2014/main" id="{503A2834-FA1B-F454-4ECC-9933C66FFFD8}"/>
              </a:ext>
            </a:extLst>
          </p:cNvPr>
          <p:cNvSpPr>
            <a:spLocks noGrp="1"/>
          </p:cNvSpPr>
          <p:nvPr>
            <p:ph idx="12" hasCustomPrompt="1"/>
          </p:nvPr>
        </p:nvSpPr>
        <p:spPr>
          <a:xfrm>
            <a:off x="4687699" y="2571750"/>
            <a:ext cx="3914964" cy="825434"/>
          </a:xfrm>
          <a:prstGeom prst="roundRect">
            <a:avLst/>
          </a:prstGeom>
          <a:solidFill>
            <a:schemeClr val="bg1"/>
          </a:solidFill>
        </p:spPr>
        <p:txBody>
          <a:bodyPr lIns="72000" tIns="0" rIns="72000" bIns="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2000"/>
              </a:lnSpc>
              <a:spcAft>
                <a:spcPts val="600"/>
              </a:spcAft>
              <a:buClr>
                <a:srgbClr val="000000"/>
              </a:buClr>
              <a:buNone/>
              <a:defRPr sz="15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sp>
        <p:nvSpPr>
          <p:cNvPr id="4" name="Content Placeholder 2">
            <a:extLst>
              <a:ext uri="{FF2B5EF4-FFF2-40B4-BE49-F238E27FC236}">
                <a16:creationId xmlns:a16="http://schemas.microsoft.com/office/drawing/2014/main" id="{011167D4-3498-419F-408A-FCF1E7F32F7C}"/>
              </a:ext>
            </a:extLst>
          </p:cNvPr>
          <p:cNvSpPr>
            <a:spLocks noGrp="1"/>
          </p:cNvSpPr>
          <p:nvPr>
            <p:ph idx="13" hasCustomPrompt="1"/>
          </p:nvPr>
        </p:nvSpPr>
        <p:spPr>
          <a:xfrm>
            <a:off x="4687698" y="3654491"/>
            <a:ext cx="3914964" cy="825434"/>
          </a:xfrm>
          <a:prstGeom prst="roundRect">
            <a:avLst/>
          </a:prstGeom>
          <a:solidFill>
            <a:schemeClr val="bg1"/>
          </a:solidFill>
        </p:spPr>
        <p:txBody>
          <a:bodyPr lIns="72000" tIns="0" rIns="72000" bIns="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2000"/>
              </a:lnSpc>
              <a:spcAft>
                <a:spcPts val="600"/>
              </a:spcAft>
              <a:buClr>
                <a:srgbClr val="000000"/>
              </a:buClr>
              <a:buNone/>
              <a:defRPr sz="1500" b="0" i="0">
                <a:solidFill>
                  <a:srgbClr val="000000"/>
                </a:solidFill>
                <a:latin typeface="Nunito Sans Normal" pitchFamily="2" charset="77"/>
              </a:defRPr>
            </a:lvl2pPr>
            <a:lvl3pPr marL="0" indent="0">
              <a:lnSpc>
                <a:spcPts val="2000"/>
              </a:lnSpc>
              <a:spcAft>
                <a:spcPts val="600"/>
              </a:spcAft>
              <a:buClr>
                <a:srgbClr val="000000"/>
              </a:buClr>
              <a:buNone/>
              <a:defRPr sz="1500" b="0" i="0">
                <a:solidFill>
                  <a:srgbClr val="000000"/>
                </a:solidFill>
                <a:latin typeface="Nunito Sans Normal" pitchFamily="2" charset="77"/>
              </a:defRPr>
            </a:lvl3pPr>
            <a:lvl4pPr marL="0" indent="0">
              <a:lnSpc>
                <a:spcPts val="2000"/>
              </a:lnSpc>
              <a:spcAft>
                <a:spcPts val="600"/>
              </a:spcAft>
              <a:buClr>
                <a:srgbClr val="000000"/>
              </a:buClr>
              <a:buNone/>
              <a:defRPr sz="1500" b="0" i="0">
                <a:solidFill>
                  <a:srgbClr val="000000"/>
                </a:solidFill>
                <a:latin typeface="Nunito Sans Normal" pitchFamily="2" charset="77"/>
              </a:defRPr>
            </a:lvl4pPr>
            <a:lvl5pPr marL="0" indent="0">
              <a:lnSpc>
                <a:spcPts val="2000"/>
              </a:lnSpc>
              <a:spcAft>
                <a:spcPts val="600"/>
              </a:spcAft>
              <a:buClr>
                <a:srgbClr val="000000"/>
              </a:buClr>
              <a:buNone/>
              <a:defRPr sz="1500" b="0" i="0">
                <a:solidFill>
                  <a:srgbClr val="000000"/>
                </a:solidFill>
                <a:latin typeface="Nunito Sans Normal" pitchFamily="2" charset="77"/>
              </a:defRPr>
            </a:lvl5pPr>
          </a:lstStyle>
          <a:p>
            <a:pPr lvl="0"/>
            <a:r>
              <a:rPr lang="en-US" dirty="0"/>
              <a:t>Click to edit Master text styles</a:t>
            </a:r>
          </a:p>
        </p:txBody>
      </p:sp>
      <p:pic>
        <p:nvPicPr>
          <p:cNvPr id="8" name="Grafik 1" descr="Ein Bild, das Schrift, Grafiken, Grafikdesign, Logo enthält.&#10;&#10;Automatisch generierte Beschreibung">
            <a:extLst>
              <a:ext uri="{FF2B5EF4-FFF2-40B4-BE49-F238E27FC236}">
                <a16:creationId xmlns:a16="http://schemas.microsoft.com/office/drawing/2014/main" id="{F98426D9-E030-1C7F-7355-D5EF1EC5C5B9}"/>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10" name="Textplatzhalter 13">
            <a:extLst>
              <a:ext uri="{FF2B5EF4-FFF2-40B4-BE49-F238E27FC236}">
                <a16:creationId xmlns:a16="http://schemas.microsoft.com/office/drawing/2014/main" id="{B00EE845-43CC-1626-4DBE-E148AE25B89A}"/>
              </a:ext>
            </a:extLst>
          </p:cNvPr>
          <p:cNvSpPr>
            <a:spLocks noGrp="1"/>
          </p:cNvSpPr>
          <p:nvPr>
            <p:ph type="body" sz="quarter" idx="15" hasCustomPrompt="1"/>
          </p:nvPr>
        </p:nvSpPr>
        <p:spPr>
          <a:xfrm>
            <a:off x="546236" y="1048887"/>
            <a:ext cx="3305040"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1DBCEEE5-C386-CBDD-27E5-A6AB513AF8A7}"/>
              </a:ext>
            </a:extLst>
          </p:cNvPr>
          <p:cNvSpPr>
            <a:spLocks noGrp="1"/>
          </p:cNvSpPr>
          <p:nvPr>
            <p:ph type="body" sz="quarter" idx="16"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
        <p:nvSpPr>
          <p:cNvPr id="6" name="TextBox 4">
            <a:extLst>
              <a:ext uri="{FF2B5EF4-FFF2-40B4-BE49-F238E27FC236}">
                <a16:creationId xmlns:a16="http://schemas.microsoft.com/office/drawing/2014/main" id="{9E09019C-F15D-7B33-E7B9-080E672048CE}"/>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34174225"/>
      </p:ext>
    </p:extLst>
  </p:cSld>
  <p:clrMapOvr>
    <a:masterClrMapping/>
  </p:clrMapOvr>
  <p:extLst>
    <p:ext uri="{DCECCB84-F9BA-43D5-87BE-67443E8EF086}">
      <p15:sldGuideLst xmlns:p15="http://schemas.microsoft.com/office/powerpoint/2012/main"/>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HL + Sub + 3 Blocks Color">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06BB4E93-667F-091D-34C1-BA074CF57852}"/>
              </a:ext>
            </a:extLst>
          </p:cNvPr>
          <p:cNvSpPr>
            <a:spLocks noGrp="1"/>
          </p:cNvSpPr>
          <p:nvPr>
            <p:ph idx="11" hasCustomPrompt="1"/>
          </p:nvPr>
        </p:nvSpPr>
        <p:spPr>
          <a:xfrm>
            <a:off x="546236" y="1492251"/>
            <a:ext cx="2536689" cy="2971021"/>
          </a:xfrm>
          <a:prstGeom prst="roundRect">
            <a:avLst>
              <a:gd name="adj" fmla="val 4867"/>
            </a:avLst>
          </a:prstGeom>
          <a:solidFill>
            <a:srgbClr val="FDDCE1"/>
          </a:solidFill>
        </p:spPr>
        <p:txBody>
          <a:bodyPr lIns="72000" tIns="72000" rIns="72000" bIns="3600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1500"/>
              </a:lnSpc>
              <a:spcAft>
                <a:spcPts val="200"/>
              </a:spcAft>
              <a:buClr>
                <a:srgbClr val="000000"/>
              </a:buClr>
              <a:buNone/>
              <a:defRPr sz="1200" b="0" i="0">
                <a:solidFill>
                  <a:srgbClr val="000000"/>
                </a:solidFill>
                <a:latin typeface="Nunito Sans Normal" pitchFamily="2" charset="77"/>
              </a:defRPr>
            </a:lvl2pPr>
            <a:lvl3pPr marL="0" indent="0">
              <a:lnSpc>
                <a:spcPts val="1500"/>
              </a:lnSpc>
              <a:spcAft>
                <a:spcPts val="200"/>
              </a:spcAft>
              <a:buClr>
                <a:srgbClr val="000000"/>
              </a:buClr>
              <a:buNone/>
              <a:defRPr sz="1200" b="0" i="0">
                <a:solidFill>
                  <a:srgbClr val="000000"/>
                </a:solidFill>
                <a:latin typeface="Nunito Sans Normal" pitchFamily="2" charset="77"/>
              </a:defRPr>
            </a:lvl3pPr>
            <a:lvl4pPr marL="0" indent="0">
              <a:lnSpc>
                <a:spcPts val="1500"/>
              </a:lnSpc>
              <a:spcAft>
                <a:spcPts val="200"/>
              </a:spcAft>
              <a:buClr>
                <a:srgbClr val="000000"/>
              </a:buClr>
              <a:buNone/>
              <a:defRPr sz="1200" b="0" i="0">
                <a:solidFill>
                  <a:srgbClr val="000000"/>
                </a:solidFill>
                <a:latin typeface="Nunito Sans Normal" pitchFamily="2" charset="77"/>
              </a:defRPr>
            </a:lvl4pPr>
            <a:lvl5pPr marL="0" indent="0">
              <a:lnSpc>
                <a:spcPts val="1500"/>
              </a:lnSpc>
              <a:spcAft>
                <a:spcPts val="200"/>
              </a:spcAft>
              <a:buClr>
                <a:srgbClr val="000000"/>
              </a:buClr>
              <a:buNone/>
              <a:defRPr sz="1200" b="0" i="0">
                <a:solidFill>
                  <a:srgbClr val="000000"/>
                </a:solidFill>
                <a:latin typeface="Nunito Sans Normal" pitchFamily="2" charset="77"/>
              </a:defRPr>
            </a:lvl5pPr>
          </a:lstStyle>
          <a:p>
            <a:pPr lvl="0"/>
            <a:r>
              <a:rPr lang="en-US" dirty="0"/>
              <a:t>Click to edit Master text styles</a:t>
            </a:r>
          </a:p>
        </p:txBody>
      </p:sp>
      <p:sp>
        <p:nvSpPr>
          <p:cNvPr id="2" name="Content Placeholder 2">
            <a:extLst>
              <a:ext uri="{FF2B5EF4-FFF2-40B4-BE49-F238E27FC236}">
                <a16:creationId xmlns:a16="http://schemas.microsoft.com/office/drawing/2014/main" id="{29388022-AC92-BC4A-07D7-6BE34AADBD79}"/>
              </a:ext>
            </a:extLst>
          </p:cNvPr>
          <p:cNvSpPr>
            <a:spLocks noGrp="1"/>
          </p:cNvSpPr>
          <p:nvPr>
            <p:ph idx="13" hasCustomPrompt="1"/>
          </p:nvPr>
        </p:nvSpPr>
        <p:spPr>
          <a:xfrm>
            <a:off x="3298825" y="1492250"/>
            <a:ext cx="2536689" cy="2971021"/>
          </a:xfrm>
          <a:prstGeom prst="roundRect">
            <a:avLst>
              <a:gd name="adj" fmla="val 4867"/>
            </a:avLst>
          </a:prstGeom>
          <a:solidFill>
            <a:schemeClr val="accent5"/>
          </a:solidFill>
        </p:spPr>
        <p:txBody>
          <a:bodyPr lIns="72000" tIns="72000" rIns="72000" bIns="3600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1500"/>
              </a:lnSpc>
              <a:spcAft>
                <a:spcPts val="200"/>
              </a:spcAft>
              <a:buClr>
                <a:srgbClr val="000000"/>
              </a:buClr>
              <a:buNone/>
              <a:defRPr sz="1200" b="0" i="0">
                <a:solidFill>
                  <a:srgbClr val="000000"/>
                </a:solidFill>
                <a:latin typeface="Nunito Sans Normal" pitchFamily="2" charset="77"/>
              </a:defRPr>
            </a:lvl2pPr>
            <a:lvl3pPr marL="0" indent="0">
              <a:lnSpc>
                <a:spcPts val="1500"/>
              </a:lnSpc>
              <a:spcAft>
                <a:spcPts val="200"/>
              </a:spcAft>
              <a:buClr>
                <a:srgbClr val="000000"/>
              </a:buClr>
              <a:buNone/>
              <a:defRPr sz="1200" b="0" i="0">
                <a:solidFill>
                  <a:srgbClr val="000000"/>
                </a:solidFill>
                <a:latin typeface="Nunito Sans Normal" pitchFamily="2" charset="77"/>
              </a:defRPr>
            </a:lvl3pPr>
            <a:lvl4pPr marL="0" indent="0">
              <a:lnSpc>
                <a:spcPts val="1500"/>
              </a:lnSpc>
              <a:spcAft>
                <a:spcPts val="200"/>
              </a:spcAft>
              <a:buClr>
                <a:srgbClr val="000000"/>
              </a:buClr>
              <a:buNone/>
              <a:defRPr sz="1200" b="0" i="0">
                <a:solidFill>
                  <a:srgbClr val="000000"/>
                </a:solidFill>
                <a:latin typeface="Nunito Sans Normal" pitchFamily="2" charset="77"/>
              </a:defRPr>
            </a:lvl4pPr>
            <a:lvl5pPr marL="0" indent="0">
              <a:lnSpc>
                <a:spcPts val="1500"/>
              </a:lnSpc>
              <a:spcAft>
                <a:spcPts val="200"/>
              </a:spcAft>
              <a:buClr>
                <a:srgbClr val="000000"/>
              </a:buClr>
              <a:buNone/>
              <a:defRPr sz="1200" b="0" i="0">
                <a:solidFill>
                  <a:srgbClr val="000000"/>
                </a:solidFill>
                <a:latin typeface="Nunito Sans Normal" pitchFamily="2" charset="77"/>
              </a:defRPr>
            </a:lvl5pPr>
          </a:lstStyle>
          <a:p>
            <a:pPr lvl="0"/>
            <a:r>
              <a:rPr lang="en-US" dirty="0"/>
              <a:t>Click to edit Master text styles</a:t>
            </a:r>
          </a:p>
        </p:txBody>
      </p:sp>
      <p:sp>
        <p:nvSpPr>
          <p:cNvPr id="5" name="Content Placeholder 2">
            <a:extLst>
              <a:ext uri="{FF2B5EF4-FFF2-40B4-BE49-F238E27FC236}">
                <a16:creationId xmlns:a16="http://schemas.microsoft.com/office/drawing/2014/main" id="{6BCB6819-8569-BB33-47DA-5083A299CD93}"/>
              </a:ext>
            </a:extLst>
          </p:cNvPr>
          <p:cNvSpPr>
            <a:spLocks noGrp="1"/>
          </p:cNvSpPr>
          <p:nvPr>
            <p:ph idx="14" hasCustomPrompt="1"/>
          </p:nvPr>
        </p:nvSpPr>
        <p:spPr>
          <a:xfrm>
            <a:off x="6067561" y="1490546"/>
            <a:ext cx="2536689" cy="2972726"/>
          </a:xfrm>
          <a:prstGeom prst="roundRect">
            <a:avLst>
              <a:gd name="adj" fmla="val 4867"/>
            </a:avLst>
          </a:prstGeom>
          <a:solidFill>
            <a:schemeClr val="accent3"/>
          </a:solidFill>
        </p:spPr>
        <p:txBody>
          <a:bodyPr lIns="72000" tIns="72000" rIns="72000" bIns="3600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1500"/>
              </a:lnSpc>
              <a:spcAft>
                <a:spcPts val="200"/>
              </a:spcAft>
              <a:buClr>
                <a:srgbClr val="000000"/>
              </a:buClr>
              <a:buNone/>
              <a:defRPr sz="1200" b="0" i="0">
                <a:solidFill>
                  <a:srgbClr val="000000"/>
                </a:solidFill>
                <a:latin typeface="Nunito Sans Normal" pitchFamily="2" charset="77"/>
              </a:defRPr>
            </a:lvl2pPr>
            <a:lvl3pPr marL="0" indent="0">
              <a:lnSpc>
                <a:spcPts val="1500"/>
              </a:lnSpc>
              <a:spcAft>
                <a:spcPts val="200"/>
              </a:spcAft>
              <a:buClr>
                <a:srgbClr val="000000"/>
              </a:buClr>
              <a:buNone/>
              <a:defRPr sz="1200" b="0" i="0">
                <a:solidFill>
                  <a:srgbClr val="000000"/>
                </a:solidFill>
                <a:latin typeface="Nunito Sans Normal" pitchFamily="2" charset="77"/>
              </a:defRPr>
            </a:lvl3pPr>
            <a:lvl4pPr marL="0" indent="0">
              <a:lnSpc>
                <a:spcPts val="1500"/>
              </a:lnSpc>
              <a:spcAft>
                <a:spcPts val="200"/>
              </a:spcAft>
              <a:buClr>
                <a:srgbClr val="000000"/>
              </a:buClr>
              <a:buNone/>
              <a:defRPr sz="1200" b="0" i="0">
                <a:solidFill>
                  <a:srgbClr val="000000"/>
                </a:solidFill>
                <a:latin typeface="Nunito Sans Normal" pitchFamily="2" charset="77"/>
              </a:defRPr>
            </a:lvl4pPr>
            <a:lvl5pPr marL="0" indent="0">
              <a:lnSpc>
                <a:spcPts val="1500"/>
              </a:lnSpc>
              <a:spcAft>
                <a:spcPts val="200"/>
              </a:spcAft>
              <a:buClr>
                <a:srgbClr val="000000"/>
              </a:buClr>
              <a:buNone/>
              <a:defRPr sz="1200" b="0" i="0">
                <a:solidFill>
                  <a:srgbClr val="000000"/>
                </a:solidFill>
                <a:latin typeface="Nunito Sans Normal" pitchFamily="2" charset="77"/>
              </a:defRPr>
            </a:lvl5pPr>
          </a:lstStyle>
          <a:p>
            <a:pPr lvl="0"/>
            <a:r>
              <a:rPr lang="en-US" dirty="0"/>
              <a:t>Click to edit Master text styles</a:t>
            </a:r>
          </a:p>
        </p:txBody>
      </p:sp>
      <p:sp>
        <p:nvSpPr>
          <p:cNvPr id="8" name="Textplatzhalter 13">
            <a:extLst>
              <a:ext uri="{FF2B5EF4-FFF2-40B4-BE49-F238E27FC236}">
                <a16:creationId xmlns:a16="http://schemas.microsoft.com/office/drawing/2014/main" id="{2D78D445-F769-3C22-9D8C-123C8C755258}"/>
              </a:ext>
            </a:extLst>
          </p:cNvPr>
          <p:cNvSpPr>
            <a:spLocks noGrp="1"/>
          </p:cNvSpPr>
          <p:nvPr>
            <p:ph type="body" sz="quarter" idx="16"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3" name="Textplatzhalter 11">
            <a:extLst>
              <a:ext uri="{FF2B5EF4-FFF2-40B4-BE49-F238E27FC236}">
                <a16:creationId xmlns:a16="http://schemas.microsoft.com/office/drawing/2014/main" id="{ECDC0289-4930-A168-0FAA-FB711E11F878}"/>
              </a:ext>
            </a:extLst>
          </p:cNvPr>
          <p:cNvSpPr>
            <a:spLocks noGrp="1"/>
          </p:cNvSpPr>
          <p:nvPr>
            <p:ph type="body" sz="quarter" idx="17"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2848413427"/>
      </p:ext>
    </p:extLst>
  </p:cSld>
  <p:clrMapOvr>
    <a:masterClrMapping/>
  </p:clrMapOvr>
  <p:extLst>
    <p:ext uri="{DCECCB84-F9BA-43D5-87BE-67443E8EF086}">
      <p15:sldGuideLst xmlns:p15="http://schemas.microsoft.com/office/powerpoint/2012/main"/>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HL + Sub + 3 Blocks Transparent">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06BB4E93-667F-091D-34C1-BA074CF57852}"/>
              </a:ext>
            </a:extLst>
          </p:cNvPr>
          <p:cNvSpPr>
            <a:spLocks noGrp="1"/>
          </p:cNvSpPr>
          <p:nvPr>
            <p:ph idx="11" hasCustomPrompt="1"/>
          </p:nvPr>
        </p:nvSpPr>
        <p:spPr>
          <a:xfrm>
            <a:off x="546236" y="1492251"/>
            <a:ext cx="2536689" cy="2971021"/>
          </a:xfrm>
          <a:prstGeom prst="roundRect">
            <a:avLst>
              <a:gd name="adj" fmla="val 4867"/>
            </a:avLst>
          </a:prstGeom>
          <a:noFill/>
        </p:spPr>
        <p:txBody>
          <a:bodyPr lIns="72000" tIns="72000" rIns="72000" bIns="3600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1500"/>
              </a:lnSpc>
              <a:spcAft>
                <a:spcPts val="200"/>
              </a:spcAft>
              <a:buClr>
                <a:srgbClr val="000000"/>
              </a:buClr>
              <a:buNone/>
              <a:defRPr sz="1200" b="0" i="0">
                <a:solidFill>
                  <a:srgbClr val="000000"/>
                </a:solidFill>
                <a:latin typeface="Nunito Sans Normal" pitchFamily="2" charset="77"/>
              </a:defRPr>
            </a:lvl2pPr>
            <a:lvl3pPr marL="0" indent="0">
              <a:lnSpc>
                <a:spcPts val="1500"/>
              </a:lnSpc>
              <a:spcAft>
                <a:spcPts val="200"/>
              </a:spcAft>
              <a:buClr>
                <a:srgbClr val="000000"/>
              </a:buClr>
              <a:buNone/>
              <a:defRPr sz="1200" b="0" i="0">
                <a:solidFill>
                  <a:srgbClr val="000000"/>
                </a:solidFill>
                <a:latin typeface="Nunito Sans Normal" pitchFamily="2" charset="77"/>
              </a:defRPr>
            </a:lvl3pPr>
            <a:lvl4pPr marL="0" indent="0">
              <a:lnSpc>
                <a:spcPts val="1500"/>
              </a:lnSpc>
              <a:spcAft>
                <a:spcPts val="200"/>
              </a:spcAft>
              <a:buClr>
                <a:srgbClr val="000000"/>
              </a:buClr>
              <a:buNone/>
              <a:defRPr sz="1200" b="0" i="0">
                <a:solidFill>
                  <a:srgbClr val="000000"/>
                </a:solidFill>
                <a:latin typeface="Nunito Sans Normal" pitchFamily="2" charset="77"/>
              </a:defRPr>
            </a:lvl4pPr>
            <a:lvl5pPr marL="0" indent="0">
              <a:lnSpc>
                <a:spcPts val="1500"/>
              </a:lnSpc>
              <a:spcAft>
                <a:spcPts val="200"/>
              </a:spcAft>
              <a:buClr>
                <a:srgbClr val="000000"/>
              </a:buClr>
              <a:buNone/>
              <a:defRPr sz="1200" b="0" i="0">
                <a:solidFill>
                  <a:srgbClr val="000000"/>
                </a:solidFill>
                <a:latin typeface="Nunito Sans Normal" pitchFamily="2" charset="77"/>
              </a:defRPr>
            </a:lvl5pPr>
          </a:lstStyle>
          <a:p>
            <a:pPr lvl="0"/>
            <a:r>
              <a:rPr lang="en-US" dirty="0"/>
              <a:t>Click to edit Master text styles</a:t>
            </a:r>
          </a:p>
        </p:txBody>
      </p:sp>
      <p:sp>
        <p:nvSpPr>
          <p:cNvPr id="2" name="Content Placeholder 2">
            <a:extLst>
              <a:ext uri="{FF2B5EF4-FFF2-40B4-BE49-F238E27FC236}">
                <a16:creationId xmlns:a16="http://schemas.microsoft.com/office/drawing/2014/main" id="{29388022-AC92-BC4A-07D7-6BE34AADBD79}"/>
              </a:ext>
            </a:extLst>
          </p:cNvPr>
          <p:cNvSpPr>
            <a:spLocks noGrp="1"/>
          </p:cNvSpPr>
          <p:nvPr>
            <p:ph idx="13" hasCustomPrompt="1"/>
          </p:nvPr>
        </p:nvSpPr>
        <p:spPr>
          <a:xfrm>
            <a:off x="3298825" y="1492250"/>
            <a:ext cx="2544763" cy="2971021"/>
          </a:xfrm>
          <a:prstGeom prst="roundRect">
            <a:avLst>
              <a:gd name="adj" fmla="val 4867"/>
            </a:avLst>
          </a:prstGeom>
          <a:noFill/>
        </p:spPr>
        <p:txBody>
          <a:bodyPr lIns="72000" tIns="72000" rIns="72000" bIns="3600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1500"/>
              </a:lnSpc>
              <a:spcAft>
                <a:spcPts val="200"/>
              </a:spcAft>
              <a:buClr>
                <a:srgbClr val="000000"/>
              </a:buClr>
              <a:buNone/>
              <a:defRPr sz="1200" b="0" i="0">
                <a:solidFill>
                  <a:srgbClr val="000000"/>
                </a:solidFill>
                <a:latin typeface="Nunito Sans Normal" pitchFamily="2" charset="77"/>
              </a:defRPr>
            </a:lvl2pPr>
            <a:lvl3pPr marL="0" indent="0">
              <a:lnSpc>
                <a:spcPts val="1500"/>
              </a:lnSpc>
              <a:spcAft>
                <a:spcPts val="200"/>
              </a:spcAft>
              <a:buClr>
                <a:srgbClr val="000000"/>
              </a:buClr>
              <a:buNone/>
              <a:defRPr sz="1200" b="0" i="0">
                <a:solidFill>
                  <a:srgbClr val="000000"/>
                </a:solidFill>
                <a:latin typeface="Nunito Sans Normal" pitchFamily="2" charset="77"/>
              </a:defRPr>
            </a:lvl3pPr>
            <a:lvl4pPr marL="0" indent="0">
              <a:lnSpc>
                <a:spcPts val="1500"/>
              </a:lnSpc>
              <a:spcAft>
                <a:spcPts val="200"/>
              </a:spcAft>
              <a:buClr>
                <a:srgbClr val="000000"/>
              </a:buClr>
              <a:buNone/>
              <a:defRPr sz="1200" b="0" i="0">
                <a:solidFill>
                  <a:srgbClr val="000000"/>
                </a:solidFill>
                <a:latin typeface="Nunito Sans Normal" pitchFamily="2" charset="77"/>
              </a:defRPr>
            </a:lvl4pPr>
            <a:lvl5pPr marL="0" indent="0">
              <a:lnSpc>
                <a:spcPts val="1500"/>
              </a:lnSpc>
              <a:spcAft>
                <a:spcPts val="200"/>
              </a:spcAft>
              <a:buClr>
                <a:srgbClr val="000000"/>
              </a:buClr>
              <a:buNone/>
              <a:defRPr sz="1200" b="0" i="0">
                <a:solidFill>
                  <a:srgbClr val="000000"/>
                </a:solidFill>
                <a:latin typeface="Nunito Sans Normal" pitchFamily="2" charset="77"/>
              </a:defRPr>
            </a:lvl5pPr>
          </a:lstStyle>
          <a:p>
            <a:pPr lvl="0"/>
            <a:r>
              <a:rPr lang="en-US" dirty="0"/>
              <a:t>Click to edit Master text styles</a:t>
            </a:r>
          </a:p>
        </p:txBody>
      </p:sp>
      <p:sp>
        <p:nvSpPr>
          <p:cNvPr id="5" name="Content Placeholder 2">
            <a:extLst>
              <a:ext uri="{FF2B5EF4-FFF2-40B4-BE49-F238E27FC236}">
                <a16:creationId xmlns:a16="http://schemas.microsoft.com/office/drawing/2014/main" id="{6BCB6819-8569-BB33-47DA-5083A299CD93}"/>
              </a:ext>
            </a:extLst>
          </p:cNvPr>
          <p:cNvSpPr>
            <a:spLocks noGrp="1"/>
          </p:cNvSpPr>
          <p:nvPr>
            <p:ph idx="14" hasCustomPrompt="1"/>
          </p:nvPr>
        </p:nvSpPr>
        <p:spPr>
          <a:xfrm>
            <a:off x="6067561" y="1490546"/>
            <a:ext cx="2536689" cy="2972726"/>
          </a:xfrm>
          <a:prstGeom prst="roundRect">
            <a:avLst>
              <a:gd name="adj" fmla="val 4867"/>
            </a:avLst>
          </a:prstGeom>
          <a:noFill/>
        </p:spPr>
        <p:txBody>
          <a:bodyPr lIns="72000" tIns="72000" rIns="72000" bIns="36000">
            <a:noAutofit/>
          </a:bodyPr>
          <a:lstStyle>
            <a:lvl1pPr marL="0" indent="0">
              <a:lnSpc>
                <a:spcPts val="2000"/>
              </a:lnSpc>
              <a:spcAft>
                <a:spcPts val="600"/>
              </a:spcAft>
              <a:buClr>
                <a:srgbClr val="000000"/>
              </a:buClr>
              <a:buNone/>
              <a:defRPr sz="1500" b="0" i="0">
                <a:solidFill>
                  <a:srgbClr val="000000"/>
                </a:solidFill>
                <a:latin typeface="Aptos" panose="020B0004020202020204" pitchFamily="34" charset="0"/>
              </a:defRPr>
            </a:lvl1pPr>
            <a:lvl2pPr marL="0" indent="0">
              <a:lnSpc>
                <a:spcPts val="1500"/>
              </a:lnSpc>
              <a:spcAft>
                <a:spcPts val="200"/>
              </a:spcAft>
              <a:buClr>
                <a:srgbClr val="000000"/>
              </a:buClr>
              <a:buNone/>
              <a:defRPr sz="1200" b="0" i="0">
                <a:solidFill>
                  <a:srgbClr val="000000"/>
                </a:solidFill>
                <a:latin typeface="Nunito Sans Normal" pitchFamily="2" charset="77"/>
              </a:defRPr>
            </a:lvl2pPr>
            <a:lvl3pPr marL="0" indent="0">
              <a:lnSpc>
                <a:spcPts val="1500"/>
              </a:lnSpc>
              <a:spcAft>
                <a:spcPts val="200"/>
              </a:spcAft>
              <a:buClr>
                <a:srgbClr val="000000"/>
              </a:buClr>
              <a:buNone/>
              <a:defRPr sz="1200" b="0" i="0">
                <a:solidFill>
                  <a:srgbClr val="000000"/>
                </a:solidFill>
                <a:latin typeface="Nunito Sans Normal" pitchFamily="2" charset="77"/>
              </a:defRPr>
            </a:lvl3pPr>
            <a:lvl4pPr marL="0" indent="0">
              <a:lnSpc>
                <a:spcPts val="1500"/>
              </a:lnSpc>
              <a:spcAft>
                <a:spcPts val="200"/>
              </a:spcAft>
              <a:buClr>
                <a:srgbClr val="000000"/>
              </a:buClr>
              <a:buNone/>
              <a:defRPr sz="1200" b="0" i="0">
                <a:solidFill>
                  <a:srgbClr val="000000"/>
                </a:solidFill>
                <a:latin typeface="Nunito Sans Normal" pitchFamily="2" charset="77"/>
              </a:defRPr>
            </a:lvl4pPr>
            <a:lvl5pPr marL="0" indent="0">
              <a:lnSpc>
                <a:spcPts val="1500"/>
              </a:lnSpc>
              <a:spcAft>
                <a:spcPts val="200"/>
              </a:spcAft>
              <a:buClr>
                <a:srgbClr val="000000"/>
              </a:buClr>
              <a:buNone/>
              <a:defRPr sz="1200" b="0" i="0">
                <a:solidFill>
                  <a:srgbClr val="000000"/>
                </a:solidFill>
                <a:latin typeface="Nunito Sans Normal" pitchFamily="2" charset="77"/>
              </a:defRPr>
            </a:lvl5pPr>
          </a:lstStyle>
          <a:p>
            <a:pPr lvl="0"/>
            <a:r>
              <a:rPr lang="en-US" dirty="0"/>
              <a:t>Click to edit Master text styles</a:t>
            </a:r>
          </a:p>
        </p:txBody>
      </p:sp>
      <p:sp>
        <p:nvSpPr>
          <p:cNvPr id="8" name="Textplatzhalter 13">
            <a:extLst>
              <a:ext uri="{FF2B5EF4-FFF2-40B4-BE49-F238E27FC236}">
                <a16:creationId xmlns:a16="http://schemas.microsoft.com/office/drawing/2014/main" id="{1ECE4C8B-8D8A-D50A-EE63-6F967381E9D4}"/>
              </a:ext>
            </a:extLst>
          </p:cNvPr>
          <p:cNvSpPr>
            <a:spLocks noGrp="1"/>
          </p:cNvSpPr>
          <p:nvPr>
            <p:ph type="body" sz="quarter" idx="16"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3" name="Textplatzhalter 11">
            <a:extLst>
              <a:ext uri="{FF2B5EF4-FFF2-40B4-BE49-F238E27FC236}">
                <a16:creationId xmlns:a16="http://schemas.microsoft.com/office/drawing/2014/main" id="{24A193F1-E139-740E-E280-DF9AEF4EFB50}"/>
              </a:ext>
            </a:extLst>
          </p:cNvPr>
          <p:cNvSpPr>
            <a:spLocks noGrp="1"/>
          </p:cNvSpPr>
          <p:nvPr>
            <p:ph type="body" sz="quarter" idx="17"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2163662097"/>
      </p:ext>
    </p:extLst>
  </p:cSld>
  <p:clrMapOvr>
    <a:masterClrMapping/>
  </p:clrMapOvr>
  <p:extLst>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HL + Sub + Block Gree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27E440-E13E-4D26-B83E-4A6C92D68AD5}"/>
              </a:ext>
            </a:extLst>
          </p:cNvPr>
          <p:cNvSpPr>
            <a:spLocks noGrp="1"/>
          </p:cNvSpPr>
          <p:nvPr>
            <p:ph idx="1" hasCustomPrompt="1"/>
          </p:nvPr>
        </p:nvSpPr>
        <p:spPr>
          <a:xfrm>
            <a:off x="546236" y="1492250"/>
            <a:ext cx="8056426" cy="2987675"/>
          </a:xfrm>
          <a:prstGeom prst="roundRect">
            <a:avLst>
              <a:gd name="adj" fmla="val 4576"/>
            </a:avLst>
          </a:prstGeom>
          <a:solidFill>
            <a:schemeClr val="accent5"/>
          </a:solidFill>
        </p:spPr>
        <p:txBody>
          <a:bodyPr lIns="108000" tIns="108000" rIns="108000" bIns="108000" anchor="t" anchorCtr="0">
            <a:noAutofit/>
          </a:bodyPr>
          <a:lstStyle>
            <a:lvl1pPr marL="0" indent="0" algn="l">
              <a:lnSpc>
                <a:spcPts val="2000"/>
              </a:lnSpc>
              <a:buClr>
                <a:srgbClr val="000000"/>
              </a:buClr>
              <a:buFont typeface="Arial" panose="020B0604020202020204" pitchFamily="34" charset="0"/>
              <a:buNone/>
              <a:defRPr sz="1500" b="0" i="0">
                <a:solidFill>
                  <a:srgbClr val="000000"/>
                </a:solidFill>
                <a:latin typeface="Aptos" panose="020B0004020202020204" pitchFamily="34" charset="0"/>
              </a:defRPr>
            </a:lvl1pPr>
            <a:lvl2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2pPr>
            <a:lvl3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3pPr>
            <a:lvl4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4pPr>
            <a:lvl5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5pPr>
          </a:lstStyle>
          <a:p>
            <a:pPr lvl="0"/>
            <a:r>
              <a:rPr lang="en-US" dirty="0"/>
              <a:t>Click to edit Master text styles</a:t>
            </a:r>
          </a:p>
        </p:txBody>
      </p:sp>
      <p:sp>
        <p:nvSpPr>
          <p:cNvPr id="6" name="Textplatzhalter 13">
            <a:extLst>
              <a:ext uri="{FF2B5EF4-FFF2-40B4-BE49-F238E27FC236}">
                <a16:creationId xmlns:a16="http://schemas.microsoft.com/office/drawing/2014/main" id="{E1396F00-63C6-7506-6A7B-FA644644A51A}"/>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1B894414-43E4-08EF-548F-D1F71977EC60}"/>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2763533986"/>
      </p:ext>
    </p:extLst>
  </p:cSld>
  <p:clrMapOvr>
    <a:masterClrMapping/>
  </p:clrMapOvr>
  <p:extLst>
    <p:ext uri="{DCECCB84-F9BA-43D5-87BE-67443E8EF086}">
      <p15:sldGuideLst xmlns:p15="http://schemas.microsoft.com/office/powerpoint/2012/main"/>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HL + Sub + Block Pink">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27E440-E13E-4D26-B83E-4A6C92D68AD5}"/>
              </a:ext>
            </a:extLst>
          </p:cNvPr>
          <p:cNvSpPr>
            <a:spLocks noGrp="1"/>
          </p:cNvSpPr>
          <p:nvPr>
            <p:ph idx="1" hasCustomPrompt="1"/>
          </p:nvPr>
        </p:nvSpPr>
        <p:spPr>
          <a:xfrm>
            <a:off x="546236" y="1492250"/>
            <a:ext cx="8056426" cy="2987675"/>
          </a:xfrm>
          <a:prstGeom prst="roundRect">
            <a:avLst>
              <a:gd name="adj" fmla="val 4576"/>
            </a:avLst>
          </a:prstGeom>
          <a:solidFill>
            <a:schemeClr val="accent6"/>
          </a:solidFill>
        </p:spPr>
        <p:txBody>
          <a:bodyPr lIns="108000" tIns="108000" rIns="108000" bIns="108000" anchor="t" anchorCtr="0">
            <a:noAutofit/>
          </a:bodyPr>
          <a:lstStyle>
            <a:lvl1pPr marL="0" indent="0" algn="l">
              <a:lnSpc>
                <a:spcPts val="2000"/>
              </a:lnSpc>
              <a:buClr>
                <a:srgbClr val="000000"/>
              </a:buClr>
              <a:buFont typeface="Arial" panose="020B0604020202020204" pitchFamily="34" charset="0"/>
              <a:buNone/>
              <a:defRPr sz="1500" b="0" i="0">
                <a:solidFill>
                  <a:srgbClr val="000000"/>
                </a:solidFill>
                <a:latin typeface="Aptos" panose="020B0004020202020204" pitchFamily="34" charset="0"/>
              </a:defRPr>
            </a:lvl1pPr>
            <a:lvl2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2pPr>
            <a:lvl3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3pPr>
            <a:lvl4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4pPr>
            <a:lvl5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5pPr>
          </a:lstStyle>
          <a:p>
            <a:pPr lvl="0"/>
            <a:r>
              <a:rPr lang="en-US" dirty="0"/>
              <a:t>Click to edit Master text styles</a:t>
            </a:r>
          </a:p>
        </p:txBody>
      </p:sp>
      <p:sp>
        <p:nvSpPr>
          <p:cNvPr id="6" name="Textplatzhalter 13">
            <a:extLst>
              <a:ext uri="{FF2B5EF4-FFF2-40B4-BE49-F238E27FC236}">
                <a16:creationId xmlns:a16="http://schemas.microsoft.com/office/drawing/2014/main" id="{15933549-FB40-6B77-66FE-79E931CDFB78}"/>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6E789A5C-8332-3122-1681-EB3A37CFA635}"/>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3203065026"/>
      </p:ext>
    </p:extLst>
  </p:cSld>
  <p:clrMapOvr>
    <a:masterClrMapping/>
  </p:clrMapOvr>
  <p:extLst>
    <p:ext uri="{DCECCB84-F9BA-43D5-87BE-67443E8EF086}">
      <p15:sldGuideLst xmlns:p15="http://schemas.microsoft.com/office/powerpoint/2012/main"/>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HL + Sub + Block Blu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27E440-E13E-4D26-B83E-4A6C92D68AD5}"/>
              </a:ext>
            </a:extLst>
          </p:cNvPr>
          <p:cNvSpPr>
            <a:spLocks noGrp="1"/>
          </p:cNvSpPr>
          <p:nvPr>
            <p:ph idx="1" hasCustomPrompt="1"/>
          </p:nvPr>
        </p:nvSpPr>
        <p:spPr>
          <a:xfrm>
            <a:off x="546236" y="1492250"/>
            <a:ext cx="8056426" cy="2987675"/>
          </a:xfrm>
          <a:prstGeom prst="roundRect">
            <a:avLst>
              <a:gd name="adj" fmla="val 4576"/>
            </a:avLst>
          </a:prstGeom>
          <a:solidFill>
            <a:schemeClr val="accent3"/>
          </a:solidFill>
        </p:spPr>
        <p:txBody>
          <a:bodyPr lIns="108000" tIns="108000" rIns="108000" bIns="108000" anchor="t" anchorCtr="0">
            <a:noAutofit/>
          </a:bodyPr>
          <a:lstStyle>
            <a:lvl1pPr marL="0" indent="0" algn="l">
              <a:lnSpc>
                <a:spcPts val="2000"/>
              </a:lnSpc>
              <a:buClr>
                <a:srgbClr val="000000"/>
              </a:buClr>
              <a:buFont typeface="Arial" panose="020B0604020202020204" pitchFamily="34" charset="0"/>
              <a:buNone/>
              <a:defRPr sz="1500" b="0" i="0">
                <a:solidFill>
                  <a:srgbClr val="000000"/>
                </a:solidFill>
                <a:latin typeface="Aptos" panose="020B0004020202020204" pitchFamily="34" charset="0"/>
              </a:defRPr>
            </a:lvl1pPr>
            <a:lvl2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2pPr>
            <a:lvl3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3pPr>
            <a:lvl4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4pPr>
            <a:lvl5pPr marL="285750" indent="-285750" algn="l">
              <a:lnSpc>
                <a:spcPts val="2000"/>
              </a:lnSpc>
              <a:buClr>
                <a:srgbClr val="000000"/>
              </a:buClr>
              <a:buFont typeface="Arial" panose="020B0604020202020204" pitchFamily="34" charset="0"/>
              <a:buChar char="•"/>
              <a:defRPr sz="1600" b="0" i="0">
                <a:solidFill>
                  <a:srgbClr val="000000"/>
                </a:solidFill>
                <a:latin typeface="Nunito Sans Normal" pitchFamily="2" charset="77"/>
              </a:defRPr>
            </a:lvl5pPr>
          </a:lstStyle>
          <a:p>
            <a:pPr lvl="0"/>
            <a:r>
              <a:rPr lang="en-US" dirty="0"/>
              <a:t>Click to edit Master text styles</a:t>
            </a:r>
          </a:p>
        </p:txBody>
      </p:sp>
      <p:sp>
        <p:nvSpPr>
          <p:cNvPr id="6" name="Textplatzhalter 13">
            <a:extLst>
              <a:ext uri="{FF2B5EF4-FFF2-40B4-BE49-F238E27FC236}">
                <a16:creationId xmlns:a16="http://schemas.microsoft.com/office/drawing/2014/main" id="{03A55340-DA44-BF7F-EADA-FE9521119985}"/>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EF25DDCA-EFA5-3E84-DFFB-ACD1BE39C11C}"/>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217991457"/>
      </p:ext>
    </p:extLst>
  </p:cSld>
  <p:clrMapOvr>
    <a:masterClrMapping/>
  </p:clrMapOvr>
  <p:extLst>
    <p:ext uri="{DCECCB84-F9BA-43D5-87BE-67443E8EF086}">
      <p15:sldGuideLst xmlns:p15="http://schemas.microsoft.com/office/powerpoint/2012/main"/>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HL + Sub + Pic + Text + Block Blue">
    <p:spTree>
      <p:nvGrpSpPr>
        <p:cNvPr id="1" name=""/>
        <p:cNvGrpSpPr/>
        <p:nvPr/>
      </p:nvGrpSpPr>
      <p:grpSpPr>
        <a:xfrm>
          <a:off x="0" y="0"/>
          <a:ext cx="0" cy="0"/>
          <a:chOff x="0" y="0"/>
          <a:chExt cx="0" cy="0"/>
        </a:xfrm>
      </p:grpSpPr>
      <p:sp>
        <p:nvSpPr>
          <p:cNvPr id="7" name="Abgerundetes Rechteck 5">
            <a:extLst>
              <a:ext uri="{FF2B5EF4-FFF2-40B4-BE49-F238E27FC236}">
                <a16:creationId xmlns:a16="http://schemas.microsoft.com/office/drawing/2014/main" id="{E4316435-0BF6-F18D-9DDE-0438FC6615BE}"/>
              </a:ext>
            </a:extLst>
          </p:cNvPr>
          <p:cNvSpPr/>
          <p:nvPr userDrawn="1"/>
        </p:nvSpPr>
        <p:spPr>
          <a:xfrm>
            <a:off x="541338" y="1492250"/>
            <a:ext cx="8056426" cy="2987675"/>
          </a:xfrm>
          <a:prstGeom prst="roundRect">
            <a:avLst>
              <a:gd name="adj" fmla="val 4912"/>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Content Placeholder 2">
            <a:extLst>
              <a:ext uri="{FF2B5EF4-FFF2-40B4-BE49-F238E27FC236}">
                <a16:creationId xmlns:a16="http://schemas.microsoft.com/office/drawing/2014/main" id="{2D3112CB-6DE3-D895-245C-BA03854F9A06}"/>
              </a:ext>
            </a:extLst>
          </p:cNvPr>
          <p:cNvSpPr>
            <a:spLocks noGrp="1"/>
          </p:cNvSpPr>
          <p:nvPr>
            <p:ph idx="1" hasCustomPrompt="1"/>
          </p:nvPr>
        </p:nvSpPr>
        <p:spPr>
          <a:xfrm>
            <a:off x="4679950" y="1678158"/>
            <a:ext cx="3744384" cy="2635828"/>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6" name="Bildplatzhalter 3">
            <a:extLst>
              <a:ext uri="{FF2B5EF4-FFF2-40B4-BE49-F238E27FC236}">
                <a16:creationId xmlns:a16="http://schemas.microsoft.com/office/drawing/2014/main" id="{D1112DF0-DA2E-B996-39C2-CD532E197AD1}"/>
              </a:ext>
            </a:extLst>
          </p:cNvPr>
          <p:cNvSpPr>
            <a:spLocks noGrp="1"/>
          </p:cNvSpPr>
          <p:nvPr>
            <p:ph type="pic" sz="quarter" idx="12"/>
          </p:nvPr>
        </p:nvSpPr>
        <p:spPr>
          <a:xfrm>
            <a:off x="719665" y="1678158"/>
            <a:ext cx="3742797" cy="2635828"/>
          </a:xfrm>
          <a:prstGeom prst="roundRect">
            <a:avLst>
              <a:gd name="adj" fmla="val 6387"/>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8" name="Textplatzhalter 13">
            <a:extLst>
              <a:ext uri="{FF2B5EF4-FFF2-40B4-BE49-F238E27FC236}">
                <a16:creationId xmlns:a16="http://schemas.microsoft.com/office/drawing/2014/main" id="{F84FB7AF-BF7D-CFC9-14F8-17096D2BB49E}"/>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07111B0C-17FD-643A-30D3-9E5BEC28B2B2}"/>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1433954898"/>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urple">
    <p:bg>
      <p:bgPr>
        <a:solidFill>
          <a:schemeClr val="accent5"/>
        </a:solidFill>
        <a:effectLst/>
      </p:bgPr>
    </p:bg>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F16469A1-7335-3D53-7183-3396F5F1448E}"/>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234" t="13993" r="8404" b="8980"/>
          <a:stretch/>
        </p:blipFill>
        <p:spPr>
          <a:xfrm>
            <a:off x="-1" y="1"/>
            <a:ext cx="9144001" cy="5143500"/>
          </a:xfrm>
          <a:prstGeom prst="rect">
            <a:avLst/>
          </a:prstGeom>
        </p:spPr>
      </p:pic>
      <p:sp>
        <p:nvSpPr>
          <p:cNvPr id="6" name="Title Placeholder 1">
            <a:extLst>
              <a:ext uri="{FF2B5EF4-FFF2-40B4-BE49-F238E27FC236}">
                <a16:creationId xmlns:a16="http://schemas.microsoft.com/office/drawing/2014/main" id="{264B9828-EAD1-585B-3B5A-03F93619C75B}"/>
              </a:ext>
            </a:extLst>
          </p:cNvPr>
          <p:cNvSpPr>
            <a:spLocks noGrp="1"/>
          </p:cNvSpPr>
          <p:nvPr>
            <p:ph type="title"/>
          </p:nvPr>
        </p:nvSpPr>
        <p:spPr>
          <a:xfrm>
            <a:off x="539750" y="1404114"/>
            <a:ext cx="8062913" cy="1339850"/>
          </a:xfrm>
          <a:prstGeom prst="rect">
            <a:avLst/>
          </a:prstGeom>
        </p:spPr>
        <p:txBody>
          <a:bodyPr vert="horz" lIns="0" tIns="0" rIns="0" bIns="0" rtlCol="0" anchor="b" anchorCtr="0">
            <a:noAutofit/>
          </a:bodyPr>
          <a:lstStyle>
            <a:lvl1pPr algn="ctr">
              <a:lnSpc>
                <a:spcPts val="4900"/>
              </a:lnSpc>
              <a:defRPr sz="4600" b="1" i="0">
                <a:solidFill>
                  <a:srgbClr val="3F00FF"/>
                </a:solidFill>
                <a:latin typeface="Aptos SemiBold" panose="020B0004020202020204" pitchFamily="34" charset="0"/>
              </a:defRPr>
            </a:lvl1pPr>
          </a:lstStyle>
          <a:p>
            <a:r>
              <a:rPr lang="en-US" dirty="0"/>
              <a:t>Click to edit Master title style</a:t>
            </a:r>
          </a:p>
        </p:txBody>
      </p:sp>
      <p:sp>
        <p:nvSpPr>
          <p:cNvPr id="9" name="Textplatzhalter 8">
            <a:extLst>
              <a:ext uri="{FF2B5EF4-FFF2-40B4-BE49-F238E27FC236}">
                <a16:creationId xmlns:a16="http://schemas.microsoft.com/office/drawing/2014/main" id="{2529CDFE-A8A5-8D17-2673-2B8A0DD7A182}"/>
              </a:ext>
            </a:extLst>
          </p:cNvPr>
          <p:cNvSpPr>
            <a:spLocks noGrp="1"/>
          </p:cNvSpPr>
          <p:nvPr>
            <p:ph type="body" sz="quarter" idx="10"/>
          </p:nvPr>
        </p:nvSpPr>
        <p:spPr>
          <a:xfrm>
            <a:off x="540543" y="2743964"/>
            <a:ext cx="8062913" cy="277028"/>
          </a:xfrm>
          <a:prstGeom prst="rect">
            <a:avLst/>
          </a:prstGeom>
        </p:spPr>
        <p:txBody>
          <a:bodyPr>
            <a:noAutofit/>
          </a:bodyPr>
          <a:lstStyle>
            <a:lvl1pPr algn="ctr">
              <a:defRPr sz="2000" b="0" i="0">
                <a:latin typeface="Aptos" panose="020B0004020202020204" pitchFamily="34" charset="0"/>
              </a:defRPr>
            </a:lvl1pPr>
            <a:lvl2pPr>
              <a:defRPr sz="2000">
                <a:latin typeface=""/>
              </a:defRPr>
            </a:lvl2pPr>
            <a:lvl3pPr>
              <a:defRPr sz="2000">
                <a:latin typeface=""/>
              </a:defRPr>
            </a:lvl3pPr>
            <a:lvl4pPr>
              <a:defRPr sz="2000">
                <a:latin typeface=""/>
              </a:defRPr>
            </a:lvl4pPr>
            <a:lvl5pPr>
              <a:defRPr sz="2000">
                <a:latin typeface=""/>
              </a:defRPr>
            </a:lvl5pPr>
          </a:lstStyle>
          <a:p>
            <a:pPr lvl="0"/>
            <a:r>
              <a:rPr lang="de-DE" dirty="0"/>
              <a:t>Mastertextformat bearbeiten</a:t>
            </a:r>
          </a:p>
        </p:txBody>
      </p:sp>
      <p:sp>
        <p:nvSpPr>
          <p:cNvPr id="4" name="Textplatzhalter 8">
            <a:extLst>
              <a:ext uri="{FF2B5EF4-FFF2-40B4-BE49-F238E27FC236}">
                <a16:creationId xmlns:a16="http://schemas.microsoft.com/office/drawing/2014/main" id="{4AD2478D-F858-EFE1-B768-3F3C6C88315E}"/>
              </a:ext>
            </a:extLst>
          </p:cNvPr>
          <p:cNvSpPr>
            <a:spLocks noGrp="1"/>
          </p:cNvSpPr>
          <p:nvPr>
            <p:ph type="body" sz="quarter" idx="11" hasCustomPrompt="1"/>
          </p:nvPr>
        </p:nvSpPr>
        <p:spPr>
          <a:xfrm>
            <a:off x="539749" y="3253043"/>
            <a:ext cx="8062913" cy="277028"/>
          </a:xfrm>
          <a:prstGeom prst="rect">
            <a:avLst/>
          </a:prstGeom>
        </p:spPr>
        <p:txBody>
          <a:bodyPr anchor="b">
            <a:noAutofit/>
          </a:bodyPr>
          <a:lstStyle>
            <a:lvl1pPr algn="ctr">
              <a:defRPr sz="1200" b="0" i="0">
                <a:latin typeface="Aptos" panose="020B0004020202020204" pitchFamily="34" charset="0"/>
              </a:defRPr>
            </a:lvl1pPr>
            <a:lvl2pPr>
              <a:defRPr sz="2000">
                <a:latin typeface=""/>
              </a:defRPr>
            </a:lvl2pPr>
            <a:lvl3pPr>
              <a:defRPr sz="2000">
                <a:latin typeface=""/>
              </a:defRPr>
            </a:lvl3pPr>
            <a:lvl4pPr>
              <a:defRPr sz="2000">
                <a:latin typeface=""/>
              </a:defRPr>
            </a:lvl4pPr>
            <a:lvl5pPr>
              <a:defRPr sz="2000">
                <a:latin typeface=""/>
              </a:defRPr>
            </a:lvl5pPr>
          </a:lstStyle>
          <a:p>
            <a:pPr lvl="0"/>
            <a:r>
              <a:rPr lang="de-DE" dirty="0"/>
              <a:t>Mastertextformat bearbeiten</a:t>
            </a:r>
          </a:p>
        </p:txBody>
      </p:sp>
    </p:spTree>
    <p:extLst>
      <p:ext uri="{BB962C8B-B14F-4D97-AF65-F5344CB8AC3E}">
        <p14:creationId xmlns:p14="http://schemas.microsoft.com/office/powerpoint/2010/main" val="269357732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HL + Sub + 2 Pics + Text + Block Green">
    <p:spTree>
      <p:nvGrpSpPr>
        <p:cNvPr id="1" name=""/>
        <p:cNvGrpSpPr/>
        <p:nvPr/>
      </p:nvGrpSpPr>
      <p:grpSpPr>
        <a:xfrm>
          <a:off x="0" y="0"/>
          <a:ext cx="0" cy="0"/>
          <a:chOff x="0" y="0"/>
          <a:chExt cx="0" cy="0"/>
        </a:xfrm>
      </p:grpSpPr>
      <p:sp>
        <p:nvSpPr>
          <p:cNvPr id="7" name="Abgerundetes Rechteck 5">
            <a:extLst>
              <a:ext uri="{FF2B5EF4-FFF2-40B4-BE49-F238E27FC236}">
                <a16:creationId xmlns:a16="http://schemas.microsoft.com/office/drawing/2014/main" id="{E4316435-0BF6-F18D-9DDE-0438FC6615BE}"/>
              </a:ext>
            </a:extLst>
          </p:cNvPr>
          <p:cNvSpPr/>
          <p:nvPr userDrawn="1"/>
        </p:nvSpPr>
        <p:spPr>
          <a:xfrm>
            <a:off x="541338" y="1492250"/>
            <a:ext cx="8056426" cy="2987675"/>
          </a:xfrm>
          <a:prstGeom prst="roundRect">
            <a:avLst>
              <a:gd name="adj" fmla="val 4912"/>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Content Placeholder 2">
            <a:extLst>
              <a:ext uri="{FF2B5EF4-FFF2-40B4-BE49-F238E27FC236}">
                <a16:creationId xmlns:a16="http://schemas.microsoft.com/office/drawing/2014/main" id="{2D3112CB-6DE3-D895-245C-BA03854F9A06}"/>
              </a:ext>
            </a:extLst>
          </p:cNvPr>
          <p:cNvSpPr>
            <a:spLocks noGrp="1"/>
          </p:cNvSpPr>
          <p:nvPr>
            <p:ph idx="1" hasCustomPrompt="1"/>
          </p:nvPr>
        </p:nvSpPr>
        <p:spPr>
          <a:xfrm>
            <a:off x="4679950" y="1678158"/>
            <a:ext cx="3744384" cy="2635828"/>
          </a:xfrm>
          <a:prstGeom prst="rect">
            <a:avLst/>
          </a:prstGeom>
        </p:spPr>
        <p:txBody>
          <a:bodyPr lIns="0" tIns="0" rIns="0" bIns="0">
            <a:noAutofit/>
          </a:bodyPr>
          <a:lstStyle>
            <a:lvl1pPr marL="0" indent="0">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endParaRPr lang="de-DE" dirty="0"/>
          </a:p>
        </p:txBody>
      </p:sp>
      <p:sp>
        <p:nvSpPr>
          <p:cNvPr id="6" name="Bildplatzhalter 3">
            <a:extLst>
              <a:ext uri="{FF2B5EF4-FFF2-40B4-BE49-F238E27FC236}">
                <a16:creationId xmlns:a16="http://schemas.microsoft.com/office/drawing/2014/main" id="{A6392223-AD94-B466-8C5F-E20A3F3AD7DD}"/>
              </a:ext>
            </a:extLst>
          </p:cNvPr>
          <p:cNvSpPr>
            <a:spLocks noGrp="1"/>
          </p:cNvSpPr>
          <p:nvPr>
            <p:ph type="pic" sz="quarter" idx="12"/>
          </p:nvPr>
        </p:nvSpPr>
        <p:spPr>
          <a:xfrm>
            <a:off x="719666" y="1678158"/>
            <a:ext cx="2909076" cy="1920175"/>
          </a:xfrm>
          <a:prstGeom prst="roundRect">
            <a:avLst>
              <a:gd name="adj" fmla="val 6387"/>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8" name="Bildplatzhalter 3">
            <a:extLst>
              <a:ext uri="{FF2B5EF4-FFF2-40B4-BE49-F238E27FC236}">
                <a16:creationId xmlns:a16="http://schemas.microsoft.com/office/drawing/2014/main" id="{DF395AC6-A1E8-B26E-CA0C-69D48C918EB9}"/>
              </a:ext>
            </a:extLst>
          </p:cNvPr>
          <p:cNvSpPr>
            <a:spLocks noGrp="1"/>
          </p:cNvSpPr>
          <p:nvPr>
            <p:ph type="pic" sz="quarter" idx="13"/>
          </p:nvPr>
        </p:nvSpPr>
        <p:spPr>
          <a:xfrm>
            <a:off x="2796176" y="3214130"/>
            <a:ext cx="1666287" cy="1099856"/>
          </a:xfrm>
          <a:prstGeom prst="roundRect">
            <a:avLst>
              <a:gd name="adj" fmla="val 8911"/>
            </a:avLst>
          </a:prstGeom>
        </p:spPr>
        <p:txBody>
          <a:bodyPr/>
          <a:lstStyle>
            <a:lvl1pPr>
              <a:defRPr b="0" i="0">
                <a:latin typeface="Aptos" panose="020B0004020202020204" pitchFamily="34" charset="0"/>
              </a:defRPr>
            </a:lvl1pPr>
          </a:lstStyle>
          <a:p>
            <a:r>
              <a:rPr lang="en-US" dirty="0"/>
              <a:t>Click icon to add picture</a:t>
            </a:r>
            <a:endParaRPr lang="de-DE" dirty="0"/>
          </a:p>
        </p:txBody>
      </p:sp>
      <p:sp>
        <p:nvSpPr>
          <p:cNvPr id="9" name="Textplatzhalter 13">
            <a:extLst>
              <a:ext uri="{FF2B5EF4-FFF2-40B4-BE49-F238E27FC236}">
                <a16:creationId xmlns:a16="http://schemas.microsoft.com/office/drawing/2014/main" id="{E23A557E-5E4E-B47E-569F-EAA95DA1E146}"/>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D7E6B575-423F-FFC1-0E80-675AAD9C6EC2}"/>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776638289"/>
      </p:ext>
    </p:extLst>
  </p:cSld>
  <p:clrMapOvr>
    <a:masterClrMapping/>
  </p:clrMapOvr>
  <p:extLst>
    <p:ext uri="{DCECCB84-F9BA-43D5-87BE-67443E8EF086}">
      <p15:sldGuideLst xmlns:p15="http://schemas.microsoft.com/office/powerpoint/2012/main"/>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heme Title 1">
    <p:spTree>
      <p:nvGrpSpPr>
        <p:cNvPr id="1" name=""/>
        <p:cNvGrpSpPr/>
        <p:nvPr/>
      </p:nvGrpSpPr>
      <p:grpSpPr>
        <a:xfrm>
          <a:off x="0" y="0"/>
          <a:ext cx="0" cy="0"/>
          <a:chOff x="0" y="0"/>
          <a:chExt cx="0" cy="0"/>
        </a:xfrm>
      </p:grpSpPr>
      <p:sp>
        <p:nvSpPr>
          <p:cNvPr id="5" name="Textplatzhalter 2">
            <a:extLst>
              <a:ext uri="{FF2B5EF4-FFF2-40B4-BE49-F238E27FC236}">
                <a16:creationId xmlns:a16="http://schemas.microsoft.com/office/drawing/2014/main" id="{A545EFA3-FD19-5181-E38C-FFC26F0522EA}"/>
              </a:ext>
            </a:extLst>
          </p:cNvPr>
          <p:cNvSpPr>
            <a:spLocks noGrp="1"/>
          </p:cNvSpPr>
          <p:nvPr>
            <p:ph type="body" sz="quarter" idx="12" hasCustomPrompt="1"/>
          </p:nvPr>
        </p:nvSpPr>
        <p:spPr>
          <a:xfrm>
            <a:off x="0" y="2134260"/>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6" name="Textplatzhalter 2">
            <a:extLst>
              <a:ext uri="{FF2B5EF4-FFF2-40B4-BE49-F238E27FC236}">
                <a16:creationId xmlns:a16="http://schemas.microsoft.com/office/drawing/2014/main" id="{B0A977AD-8F78-1AD2-A051-8097AF7EC5E5}"/>
              </a:ext>
            </a:extLst>
          </p:cNvPr>
          <p:cNvSpPr>
            <a:spLocks noGrp="1"/>
          </p:cNvSpPr>
          <p:nvPr>
            <p:ph type="body" sz="quarter" idx="13" hasCustomPrompt="1"/>
          </p:nvPr>
        </p:nvSpPr>
        <p:spPr>
          <a:xfrm>
            <a:off x="0" y="2895113"/>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7" name="Textplatzhalter 2">
            <a:extLst>
              <a:ext uri="{FF2B5EF4-FFF2-40B4-BE49-F238E27FC236}">
                <a16:creationId xmlns:a16="http://schemas.microsoft.com/office/drawing/2014/main" id="{9AE04D52-C115-EF9F-5E45-DF1BA1241515}"/>
              </a:ext>
            </a:extLst>
          </p:cNvPr>
          <p:cNvSpPr>
            <a:spLocks noGrp="1"/>
          </p:cNvSpPr>
          <p:nvPr>
            <p:ph type="body" sz="quarter" idx="14" hasCustomPrompt="1"/>
          </p:nvPr>
        </p:nvSpPr>
        <p:spPr>
          <a:xfrm>
            <a:off x="0" y="3660734"/>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8" name="Textplatzhalter 2">
            <a:extLst>
              <a:ext uri="{FF2B5EF4-FFF2-40B4-BE49-F238E27FC236}">
                <a16:creationId xmlns:a16="http://schemas.microsoft.com/office/drawing/2014/main" id="{0252B31B-2745-C85E-5F12-0890826940B1}"/>
              </a:ext>
            </a:extLst>
          </p:cNvPr>
          <p:cNvSpPr>
            <a:spLocks noGrp="1"/>
          </p:cNvSpPr>
          <p:nvPr>
            <p:ph type="body" sz="quarter" idx="10" hasCustomPrompt="1"/>
          </p:nvPr>
        </p:nvSpPr>
        <p:spPr>
          <a:xfrm>
            <a:off x="0" y="1419226"/>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4" name="Textplatzhalter 2">
            <a:extLst>
              <a:ext uri="{FF2B5EF4-FFF2-40B4-BE49-F238E27FC236}">
                <a16:creationId xmlns:a16="http://schemas.microsoft.com/office/drawing/2014/main" id="{25F7F448-5321-A0EA-99F5-16EED04728E0}"/>
              </a:ext>
            </a:extLst>
          </p:cNvPr>
          <p:cNvSpPr>
            <a:spLocks noGrp="1"/>
          </p:cNvSpPr>
          <p:nvPr>
            <p:ph type="body" sz="quarter" idx="11" hasCustomPrompt="1"/>
          </p:nvPr>
        </p:nvSpPr>
        <p:spPr>
          <a:xfrm>
            <a:off x="0" y="630950"/>
            <a:ext cx="9144000" cy="693354"/>
          </a:xfrm>
          <a:prstGeom prst="rect">
            <a:avLst/>
          </a:prstGeom>
        </p:spPr>
        <p:txBody>
          <a:bodyPr/>
          <a:lstStyle>
            <a:lvl1pPr algn="ctr">
              <a:lnSpc>
                <a:spcPts val="5000"/>
              </a:lnSpc>
              <a:spcAft>
                <a:spcPts val="1200"/>
              </a:spcAft>
              <a:defRPr sz="4500" b="0" i="0">
                <a:solidFill>
                  <a:srgbClr val="4700FF"/>
                </a:solidFill>
                <a:latin typeface="Aptos" panose="020B0004020202020204" pitchFamily="34" charset="0"/>
              </a:defRPr>
            </a:lvl1pPr>
          </a:lstStyle>
          <a:p>
            <a:pPr lvl="0"/>
            <a:r>
              <a:rPr lang="de-DE" dirty="0" err="1"/>
              <a:t>Theme</a:t>
            </a:r>
            <a:r>
              <a:rPr lang="de-DE" dirty="0"/>
              <a:t> Title</a:t>
            </a:r>
          </a:p>
        </p:txBody>
      </p:sp>
      <p:pic>
        <p:nvPicPr>
          <p:cNvPr id="16" name="Grafik 15">
            <a:extLst>
              <a:ext uri="{FF2B5EF4-FFF2-40B4-BE49-F238E27FC236}">
                <a16:creationId xmlns:a16="http://schemas.microsoft.com/office/drawing/2014/main" id="{A634B5D0-A06A-B048-05EA-45B686F896C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572000" y="1113994"/>
            <a:ext cx="2491139" cy="1604463"/>
          </a:xfrm>
          <a:prstGeom prst="rect">
            <a:avLst/>
          </a:prstGeom>
        </p:spPr>
      </p:pic>
      <p:sp>
        <p:nvSpPr>
          <p:cNvPr id="12" name="Textplatzhalter 11">
            <a:extLst>
              <a:ext uri="{FF2B5EF4-FFF2-40B4-BE49-F238E27FC236}">
                <a16:creationId xmlns:a16="http://schemas.microsoft.com/office/drawing/2014/main" id="{92326001-ACD0-3956-133E-EAB258BFC121}"/>
              </a:ext>
            </a:extLst>
          </p:cNvPr>
          <p:cNvSpPr>
            <a:spLocks noGrp="1"/>
          </p:cNvSpPr>
          <p:nvPr>
            <p:ph type="body" sz="quarter" idx="15"/>
          </p:nvPr>
        </p:nvSpPr>
        <p:spPr>
          <a:xfrm>
            <a:off x="4731860" y="1511999"/>
            <a:ext cx="2135187" cy="1008000"/>
          </a:xfrm>
          <a:prstGeom prst="rect">
            <a:avLst/>
          </a:prstGeom>
        </p:spPr>
        <p:txBody>
          <a:bodyPr lIns="0" tIns="0" rIns="0" bIns="0"/>
          <a:lstStyle>
            <a:lvl1pPr marL="0" indent="0">
              <a:lnSpc>
                <a:spcPts val="1600"/>
              </a:lnSpc>
              <a:spcAft>
                <a:spcPts val="0"/>
              </a:spcAft>
              <a:buFont typeface="Arial" panose="020B0604020202020204" pitchFamily="34" charset="0"/>
              <a:buNone/>
              <a:defRPr sz="1200" b="0" i="0">
                <a:latin typeface="Aptos" panose="020B0004020202020204" pitchFamily="34" charset="0"/>
              </a:defRPr>
            </a:lvl1pPr>
            <a:lvl2pPr marL="342900" indent="0">
              <a:buFont typeface="Arial" panose="020B0604020202020204" pitchFamily="34" charset="0"/>
              <a:buNone/>
              <a:defRPr/>
            </a:lvl2pPr>
            <a:lvl3pPr marL="685800" indent="0">
              <a:buFont typeface="Arial" panose="020B0604020202020204" pitchFamily="34" charset="0"/>
              <a:buNone/>
              <a:defRPr/>
            </a:lvl3pPr>
            <a:lvl4pPr marL="1028700" indent="0">
              <a:buFont typeface="Arial" panose="020B0604020202020204" pitchFamily="34" charset="0"/>
              <a:buNone/>
              <a:defRPr/>
            </a:lvl4pPr>
            <a:lvl5pPr marL="1371600" indent="0">
              <a:buNone/>
              <a:defRPr/>
            </a:lvl5pPr>
          </a:lstStyle>
          <a:p>
            <a:pPr lvl="0"/>
            <a:r>
              <a:rPr lang="de-DE" dirty="0"/>
              <a:t>Mastertextformat bearbeiten</a:t>
            </a:r>
          </a:p>
        </p:txBody>
      </p:sp>
    </p:spTree>
    <p:extLst>
      <p:ext uri="{BB962C8B-B14F-4D97-AF65-F5344CB8AC3E}">
        <p14:creationId xmlns:p14="http://schemas.microsoft.com/office/powerpoint/2010/main" val="217295904"/>
      </p:ext>
    </p:extLst>
  </p:cSld>
  <p:clrMapOvr>
    <a:masterClrMapping/>
  </p:clrMapOvr>
  <p:extLst>
    <p:ext uri="{DCECCB84-F9BA-43D5-87BE-67443E8EF086}">
      <p15:sldGuideLst xmlns:p15="http://schemas.microsoft.com/office/powerpoint/2012/main"/>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heme Title 2">
    <p:spTree>
      <p:nvGrpSpPr>
        <p:cNvPr id="1" name=""/>
        <p:cNvGrpSpPr/>
        <p:nvPr/>
      </p:nvGrpSpPr>
      <p:grpSpPr>
        <a:xfrm>
          <a:off x="0" y="0"/>
          <a:ext cx="0" cy="0"/>
          <a:chOff x="0" y="0"/>
          <a:chExt cx="0" cy="0"/>
        </a:xfrm>
      </p:grpSpPr>
      <p:sp>
        <p:nvSpPr>
          <p:cNvPr id="2" name="Textplatzhalter 2">
            <a:extLst>
              <a:ext uri="{FF2B5EF4-FFF2-40B4-BE49-F238E27FC236}">
                <a16:creationId xmlns:a16="http://schemas.microsoft.com/office/drawing/2014/main" id="{D9CB08CD-19FC-0364-C627-7BF596BD7A8D}"/>
              </a:ext>
            </a:extLst>
          </p:cNvPr>
          <p:cNvSpPr>
            <a:spLocks noGrp="1"/>
          </p:cNvSpPr>
          <p:nvPr>
            <p:ph type="body" sz="quarter" idx="11" hasCustomPrompt="1"/>
          </p:nvPr>
        </p:nvSpPr>
        <p:spPr>
          <a:xfrm>
            <a:off x="0" y="630950"/>
            <a:ext cx="9144000" cy="693354"/>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4" name="Textplatzhalter 2">
            <a:extLst>
              <a:ext uri="{FF2B5EF4-FFF2-40B4-BE49-F238E27FC236}">
                <a16:creationId xmlns:a16="http://schemas.microsoft.com/office/drawing/2014/main" id="{8780EC75-16E6-69C5-1176-CF3DDEC990D0}"/>
              </a:ext>
            </a:extLst>
          </p:cNvPr>
          <p:cNvSpPr>
            <a:spLocks noGrp="1"/>
          </p:cNvSpPr>
          <p:nvPr>
            <p:ph type="body" sz="quarter" idx="12" hasCustomPrompt="1"/>
          </p:nvPr>
        </p:nvSpPr>
        <p:spPr>
          <a:xfrm>
            <a:off x="0" y="2134260"/>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5" name="Textplatzhalter 2">
            <a:extLst>
              <a:ext uri="{FF2B5EF4-FFF2-40B4-BE49-F238E27FC236}">
                <a16:creationId xmlns:a16="http://schemas.microsoft.com/office/drawing/2014/main" id="{89064CDA-CB5A-4D41-8C8B-A3C93700E08B}"/>
              </a:ext>
            </a:extLst>
          </p:cNvPr>
          <p:cNvSpPr>
            <a:spLocks noGrp="1"/>
          </p:cNvSpPr>
          <p:nvPr>
            <p:ph type="body" sz="quarter" idx="13" hasCustomPrompt="1"/>
          </p:nvPr>
        </p:nvSpPr>
        <p:spPr>
          <a:xfrm>
            <a:off x="0" y="2895113"/>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6" name="Textplatzhalter 2">
            <a:extLst>
              <a:ext uri="{FF2B5EF4-FFF2-40B4-BE49-F238E27FC236}">
                <a16:creationId xmlns:a16="http://schemas.microsoft.com/office/drawing/2014/main" id="{5A70E7CB-C976-3337-BD77-0C2D013FEFDE}"/>
              </a:ext>
            </a:extLst>
          </p:cNvPr>
          <p:cNvSpPr>
            <a:spLocks noGrp="1"/>
          </p:cNvSpPr>
          <p:nvPr>
            <p:ph type="body" sz="quarter" idx="14" hasCustomPrompt="1"/>
          </p:nvPr>
        </p:nvSpPr>
        <p:spPr>
          <a:xfrm>
            <a:off x="0" y="3660734"/>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7" name="Textplatzhalter 2">
            <a:extLst>
              <a:ext uri="{FF2B5EF4-FFF2-40B4-BE49-F238E27FC236}">
                <a16:creationId xmlns:a16="http://schemas.microsoft.com/office/drawing/2014/main" id="{0E46C825-2D33-AC05-38CC-584AAED01FA1}"/>
              </a:ext>
            </a:extLst>
          </p:cNvPr>
          <p:cNvSpPr>
            <a:spLocks noGrp="1"/>
          </p:cNvSpPr>
          <p:nvPr>
            <p:ph type="body" sz="quarter" idx="10" hasCustomPrompt="1"/>
          </p:nvPr>
        </p:nvSpPr>
        <p:spPr>
          <a:xfrm>
            <a:off x="0" y="1419226"/>
            <a:ext cx="9144000" cy="609272"/>
          </a:xfrm>
          <a:prstGeom prst="rect">
            <a:avLst/>
          </a:prstGeom>
        </p:spPr>
        <p:txBody>
          <a:bodyPr/>
          <a:lstStyle>
            <a:lvl1pPr algn="ctr">
              <a:lnSpc>
                <a:spcPts val="5000"/>
              </a:lnSpc>
              <a:spcAft>
                <a:spcPts val="1200"/>
              </a:spcAft>
              <a:defRPr sz="4500" b="0" i="0">
                <a:solidFill>
                  <a:srgbClr val="4700FF"/>
                </a:solidFill>
                <a:latin typeface="Aptos" panose="020B0004020202020204" pitchFamily="34" charset="0"/>
              </a:defRPr>
            </a:lvl1pPr>
          </a:lstStyle>
          <a:p>
            <a:pPr lvl="0"/>
            <a:r>
              <a:rPr lang="de-DE" dirty="0" err="1"/>
              <a:t>Theme</a:t>
            </a:r>
            <a:r>
              <a:rPr lang="de-DE" dirty="0"/>
              <a:t> Title</a:t>
            </a:r>
          </a:p>
        </p:txBody>
      </p:sp>
      <p:pic>
        <p:nvPicPr>
          <p:cNvPr id="8" name="Grafik 7">
            <a:extLst>
              <a:ext uri="{FF2B5EF4-FFF2-40B4-BE49-F238E27FC236}">
                <a16:creationId xmlns:a16="http://schemas.microsoft.com/office/drawing/2014/main" id="{8FE07F7E-0FC2-08A7-221E-7F43F0161F1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593024" y="1895638"/>
            <a:ext cx="2491139" cy="1604463"/>
          </a:xfrm>
          <a:prstGeom prst="rect">
            <a:avLst/>
          </a:prstGeom>
        </p:spPr>
      </p:pic>
      <p:sp>
        <p:nvSpPr>
          <p:cNvPr id="9" name="Textplatzhalter 11">
            <a:extLst>
              <a:ext uri="{FF2B5EF4-FFF2-40B4-BE49-F238E27FC236}">
                <a16:creationId xmlns:a16="http://schemas.microsoft.com/office/drawing/2014/main" id="{838632D1-E62B-98A4-2AF8-C01BECBA2A8F}"/>
              </a:ext>
            </a:extLst>
          </p:cNvPr>
          <p:cNvSpPr>
            <a:spLocks noGrp="1"/>
          </p:cNvSpPr>
          <p:nvPr>
            <p:ph type="body" sz="quarter" idx="15"/>
          </p:nvPr>
        </p:nvSpPr>
        <p:spPr>
          <a:xfrm>
            <a:off x="4752884" y="2293643"/>
            <a:ext cx="2135187" cy="1008000"/>
          </a:xfrm>
          <a:prstGeom prst="rect">
            <a:avLst/>
          </a:prstGeom>
        </p:spPr>
        <p:txBody>
          <a:bodyPr lIns="0" tIns="0" rIns="0" bIns="0"/>
          <a:lstStyle>
            <a:lvl1pPr marL="0" indent="0">
              <a:lnSpc>
                <a:spcPts val="1600"/>
              </a:lnSpc>
              <a:spcAft>
                <a:spcPts val="0"/>
              </a:spcAft>
              <a:buFont typeface="Arial" panose="020B0604020202020204" pitchFamily="34" charset="0"/>
              <a:buNone/>
              <a:defRPr sz="1200" b="0" i="0">
                <a:latin typeface="Aptos" panose="020B0004020202020204" pitchFamily="34" charset="0"/>
              </a:defRPr>
            </a:lvl1pPr>
            <a:lvl2pPr marL="342900" indent="0">
              <a:buFont typeface="Arial" panose="020B0604020202020204" pitchFamily="34" charset="0"/>
              <a:buNone/>
              <a:defRPr/>
            </a:lvl2pPr>
            <a:lvl3pPr marL="685800" indent="0">
              <a:buFont typeface="Arial" panose="020B0604020202020204" pitchFamily="34" charset="0"/>
              <a:buNone/>
              <a:defRPr/>
            </a:lvl3pPr>
            <a:lvl4pPr marL="1028700" indent="0">
              <a:buFont typeface="Arial" panose="020B0604020202020204" pitchFamily="34" charset="0"/>
              <a:buNone/>
              <a:defRPr/>
            </a:lvl4pPr>
            <a:lvl5pPr marL="1371600" indent="0">
              <a:buNone/>
              <a:defRPr/>
            </a:lvl5pPr>
          </a:lstStyle>
          <a:p>
            <a:pPr lvl="0"/>
            <a:r>
              <a:rPr lang="de-DE" dirty="0"/>
              <a:t>Mastertextformat bearbeiten</a:t>
            </a:r>
          </a:p>
        </p:txBody>
      </p:sp>
    </p:spTree>
    <p:extLst>
      <p:ext uri="{BB962C8B-B14F-4D97-AF65-F5344CB8AC3E}">
        <p14:creationId xmlns:p14="http://schemas.microsoft.com/office/powerpoint/2010/main" val="1141830217"/>
      </p:ext>
    </p:extLst>
  </p:cSld>
  <p:clrMapOvr>
    <a:masterClrMapping/>
  </p:clrMapOvr>
  <p:extLst>
    <p:ext uri="{DCECCB84-F9BA-43D5-87BE-67443E8EF086}">
      <p15:sldGuideLst xmlns:p15="http://schemas.microsoft.com/office/powerpoint/2012/main"/>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heme Title 3">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164FED35-FF42-841C-4B3D-E9C3EC9AEA6F}"/>
              </a:ext>
            </a:extLst>
          </p:cNvPr>
          <p:cNvSpPr>
            <a:spLocks noGrp="1"/>
          </p:cNvSpPr>
          <p:nvPr>
            <p:ph type="body" sz="quarter" idx="10" hasCustomPrompt="1"/>
          </p:nvPr>
        </p:nvSpPr>
        <p:spPr>
          <a:xfrm>
            <a:off x="0" y="1419226"/>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2" name="Textplatzhalter 2">
            <a:extLst>
              <a:ext uri="{FF2B5EF4-FFF2-40B4-BE49-F238E27FC236}">
                <a16:creationId xmlns:a16="http://schemas.microsoft.com/office/drawing/2014/main" id="{D9CB08CD-19FC-0364-C627-7BF596BD7A8D}"/>
              </a:ext>
            </a:extLst>
          </p:cNvPr>
          <p:cNvSpPr>
            <a:spLocks noGrp="1"/>
          </p:cNvSpPr>
          <p:nvPr>
            <p:ph type="body" sz="quarter" idx="11" hasCustomPrompt="1"/>
          </p:nvPr>
        </p:nvSpPr>
        <p:spPr>
          <a:xfrm>
            <a:off x="0" y="630950"/>
            <a:ext cx="9144000" cy="693354"/>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4" name="Textplatzhalter 2">
            <a:extLst>
              <a:ext uri="{FF2B5EF4-FFF2-40B4-BE49-F238E27FC236}">
                <a16:creationId xmlns:a16="http://schemas.microsoft.com/office/drawing/2014/main" id="{EDBA3CC1-C15E-33A8-1555-4F99CFCF0A4B}"/>
              </a:ext>
            </a:extLst>
          </p:cNvPr>
          <p:cNvSpPr>
            <a:spLocks noGrp="1"/>
          </p:cNvSpPr>
          <p:nvPr>
            <p:ph type="body" sz="quarter" idx="12" hasCustomPrompt="1"/>
          </p:nvPr>
        </p:nvSpPr>
        <p:spPr>
          <a:xfrm>
            <a:off x="0" y="2134260"/>
            <a:ext cx="9144000" cy="609272"/>
          </a:xfrm>
          <a:prstGeom prst="rect">
            <a:avLst/>
          </a:prstGeom>
        </p:spPr>
        <p:txBody>
          <a:bodyPr/>
          <a:lstStyle>
            <a:lvl1pPr algn="ctr">
              <a:lnSpc>
                <a:spcPts val="5000"/>
              </a:lnSpc>
              <a:spcAft>
                <a:spcPts val="1200"/>
              </a:spcAft>
              <a:defRPr sz="4500" b="0" i="0">
                <a:solidFill>
                  <a:srgbClr val="4700FF"/>
                </a:solidFill>
                <a:latin typeface="Aptos" panose="020B0004020202020204" pitchFamily="34" charset="0"/>
              </a:defRPr>
            </a:lvl1pPr>
          </a:lstStyle>
          <a:p>
            <a:pPr lvl="0"/>
            <a:r>
              <a:rPr lang="de-DE" dirty="0" err="1"/>
              <a:t>Theme</a:t>
            </a:r>
            <a:r>
              <a:rPr lang="de-DE" dirty="0"/>
              <a:t> Title</a:t>
            </a:r>
          </a:p>
        </p:txBody>
      </p:sp>
      <p:sp>
        <p:nvSpPr>
          <p:cNvPr id="5" name="Textplatzhalter 2">
            <a:extLst>
              <a:ext uri="{FF2B5EF4-FFF2-40B4-BE49-F238E27FC236}">
                <a16:creationId xmlns:a16="http://schemas.microsoft.com/office/drawing/2014/main" id="{A438F2A3-3C5F-C881-0047-498FA9ED079F}"/>
              </a:ext>
            </a:extLst>
          </p:cNvPr>
          <p:cNvSpPr>
            <a:spLocks noGrp="1"/>
          </p:cNvSpPr>
          <p:nvPr>
            <p:ph type="body" sz="quarter" idx="13" hasCustomPrompt="1"/>
          </p:nvPr>
        </p:nvSpPr>
        <p:spPr>
          <a:xfrm>
            <a:off x="0" y="2895113"/>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6" name="Textplatzhalter 2">
            <a:extLst>
              <a:ext uri="{FF2B5EF4-FFF2-40B4-BE49-F238E27FC236}">
                <a16:creationId xmlns:a16="http://schemas.microsoft.com/office/drawing/2014/main" id="{5F7760CB-E9E4-323B-D914-ED922AF2BB03}"/>
              </a:ext>
            </a:extLst>
          </p:cNvPr>
          <p:cNvSpPr>
            <a:spLocks noGrp="1"/>
          </p:cNvSpPr>
          <p:nvPr>
            <p:ph type="body" sz="quarter" idx="14" hasCustomPrompt="1"/>
          </p:nvPr>
        </p:nvSpPr>
        <p:spPr>
          <a:xfrm>
            <a:off x="0" y="3660734"/>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pic>
        <p:nvPicPr>
          <p:cNvPr id="7" name="Grafik 6">
            <a:extLst>
              <a:ext uri="{FF2B5EF4-FFF2-40B4-BE49-F238E27FC236}">
                <a16:creationId xmlns:a16="http://schemas.microsoft.com/office/drawing/2014/main" id="{E5939BB9-F452-AE05-6B69-CCA6E24D1BE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572000" y="2634810"/>
            <a:ext cx="2491139" cy="1604463"/>
          </a:xfrm>
          <a:prstGeom prst="rect">
            <a:avLst/>
          </a:prstGeom>
        </p:spPr>
      </p:pic>
      <p:sp>
        <p:nvSpPr>
          <p:cNvPr id="8" name="Textplatzhalter 11">
            <a:extLst>
              <a:ext uri="{FF2B5EF4-FFF2-40B4-BE49-F238E27FC236}">
                <a16:creationId xmlns:a16="http://schemas.microsoft.com/office/drawing/2014/main" id="{D41CA7B8-103C-DAC5-F91B-D56813818130}"/>
              </a:ext>
            </a:extLst>
          </p:cNvPr>
          <p:cNvSpPr>
            <a:spLocks noGrp="1"/>
          </p:cNvSpPr>
          <p:nvPr>
            <p:ph type="body" sz="quarter" idx="15"/>
          </p:nvPr>
        </p:nvSpPr>
        <p:spPr>
          <a:xfrm>
            <a:off x="4731860" y="3032815"/>
            <a:ext cx="2135187" cy="1008000"/>
          </a:xfrm>
          <a:prstGeom prst="rect">
            <a:avLst/>
          </a:prstGeom>
        </p:spPr>
        <p:txBody>
          <a:bodyPr lIns="0" tIns="0" rIns="0" bIns="0"/>
          <a:lstStyle>
            <a:lvl1pPr marL="0" indent="0">
              <a:lnSpc>
                <a:spcPts val="1600"/>
              </a:lnSpc>
              <a:spcAft>
                <a:spcPts val="0"/>
              </a:spcAft>
              <a:buFont typeface="Arial" panose="020B0604020202020204" pitchFamily="34" charset="0"/>
              <a:buNone/>
              <a:defRPr sz="1200" b="0" i="0">
                <a:latin typeface="Aptos" panose="020B0004020202020204" pitchFamily="34" charset="0"/>
              </a:defRPr>
            </a:lvl1pPr>
            <a:lvl2pPr marL="342900" indent="0">
              <a:buFont typeface="Arial" panose="020B0604020202020204" pitchFamily="34" charset="0"/>
              <a:buNone/>
              <a:defRPr/>
            </a:lvl2pPr>
            <a:lvl3pPr marL="685800" indent="0">
              <a:buFont typeface="Arial" panose="020B0604020202020204" pitchFamily="34" charset="0"/>
              <a:buNone/>
              <a:defRPr/>
            </a:lvl3pPr>
            <a:lvl4pPr marL="1028700" indent="0">
              <a:buFont typeface="Arial" panose="020B0604020202020204" pitchFamily="34" charset="0"/>
              <a:buNone/>
              <a:defRPr/>
            </a:lvl4pPr>
            <a:lvl5pPr marL="1371600" indent="0">
              <a:buNone/>
              <a:defRPr/>
            </a:lvl5pPr>
          </a:lstStyle>
          <a:p>
            <a:pPr lvl="0"/>
            <a:r>
              <a:rPr lang="de-DE" dirty="0"/>
              <a:t>Mastertextformat bearbeiten</a:t>
            </a:r>
          </a:p>
        </p:txBody>
      </p:sp>
    </p:spTree>
    <p:extLst>
      <p:ext uri="{BB962C8B-B14F-4D97-AF65-F5344CB8AC3E}">
        <p14:creationId xmlns:p14="http://schemas.microsoft.com/office/powerpoint/2010/main" val="2836467021"/>
      </p:ext>
    </p:extLst>
  </p:cSld>
  <p:clrMapOvr>
    <a:masterClrMapping/>
  </p:clrMapOvr>
  <p:extLst>
    <p:ext uri="{DCECCB84-F9BA-43D5-87BE-67443E8EF086}">
      <p15:sldGuideLst xmlns:p15="http://schemas.microsoft.com/office/powerpoint/2012/main"/>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heme Title 4">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164FED35-FF42-841C-4B3D-E9C3EC9AEA6F}"/>
              </a:ext>
            </a:extLst>
          </p:cNvPr>
          <p:cNvSpPr>
            <a:spLocks noGrp="1"/>
          </p:cNvSpPr>
          <p:nvPr>
            <p:ph type="body" sz="quarter" idx="10" hasCustomPrompt="1"/>
          </p:nvPr>
        </p:nvSpPr>
        <p:spPr>
          <a:xfrm>
            <a:off x="0" y="1419226"/>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2" name="Textplatzhalter 2">
            <a:extLst>
              <a:ext uri="{FF2B5EF4-FFF2-40B4-BE49-F238E27FC236}">
                <a16:creationId xmlns:a16="http://schemas.microsoft.com/office/drawing/2014/main" id="{D9CB08CD-19FC-0364-C627-7BF596BD7A8D}"/>
              </a:ext>
            </a:extLst>
          </p:cNvPr>
          <p:cNvSpPr>
            <a:spLocks noGrp="1"/>
          </p:cNvSpPr>
          <p:nvPr>
            <p:ph type="body" sz="quarter" idx="11" hasCustomPrompt="1"/>
          </p:nvPr>
        </p:nvSpPr>
        <p:spPr>
          <a:xfrm>
            <a:off x="0" y="630950"/>
            <a:ext cx="9144000" cy="693354"/>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4" name="Textplatzhalter 2">
            <a:extLst>
              <a:ext uri="{FF2B5EF4-FFF2-40B4-BE49-F238E27FC236}">
                <a16:creationId xmlns:a16="http://schemas.microsoft.com/office/drawing/2014/main" id="{EDBA3CC1-C15E-33A8-1555-4F99CFCF0A4B}"/>
              </a:ext>
            </a:extLst>
          </p:cNvPr>
          <p:cNvSpPr>
            <a:spLocks noGrp="1"/>
          </p:cNvSpPr>
          <p:nvPr>
            <p:ph type="body" sz="quarter" idx="12" hasCustomPrompt="1"/>
          </p:nvPr>
        </p:nvSpPr>
        <p:spPr>
          <a:xfrm>
            <a:off x="0" y="2134260"/>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5" name="Textplatzhalter 2">
            <a:extLst>
              <a:ext uri="{FF2B5EF4-FFF2-40B4-BE49-F238E27FC236}">
                <a16:creationId xmlns:a16="http://schemas.microsoft.com/office/drawing/2014/main" id="{A438F2A3-3C5F-C881-0047-498FA9ED079F}"/>
              </a:ext>
            </a:extLst>
          </p:cNvPr>
          <p:cNvSpPr>
            <a:spLocks noGrp="1"/>
          </p:cNvSpPr>
          <p:nvPr>
            <p:ph type="body" sz="quarter" idx="13" hasCustomPrompt="1"/>
          </p:nvPr>
        </p:nvSpPr>
        <p:spPr>
          <a:xfrm>
            <a:off x="0" y="2895113"/>
            <a:ext cx="9144000" cy="609272"/>
          </a:xfrm>
          <a:prstGeom prst="rect">
            <a:avLst/>
          </a:prstGeom>
        </p:spPr>
        <p:txBody>
          <a:bodyPr/>
          <a:lstStyle>
            <a:lvl1pPr algn="ctr">
              <a:lnSpc>
                <a:spcPts val="5000"/>
              </a:lnSpc>
              <a:spcAft>
                <a:spcPts val="1200"/>
              </a:spcAft>
              <a:defRPr sz="4500" b="0" i="0">
                <a:solidFill>
                  <a:srgbClr val="4700FF"/>
                </a:solidFill>
                <a:latin typeface="Aptos" panose="020B0004020202020204" pitchFamily="34" charset="0"/>
              </a:defRPr>
            </a:lvl1pPr>
          </a:lstStyle>
          <a:p>
            <a:pPr lvl="0"/>
            <a:r>
              <a:rPr lang="de-DE" dirty="0" err="1"/>
              <a:t>Theme</a:t>
            </a:r>
            <a:r>
              <a:rPr lang="de-DE" dirty="0"/>
              <a:t> Title</a:t>
            </a:r>
          </a:p>
        </p:txBody>
      </p:sp>
      <p:sp>
        <p:nvSpPr>
          <p:cNvPr id="6" name="Textplatzhalter 2">
            <a:extLst>
              <a:ext uri="{FF2B5EF4-FFF2-40B4-BE49-F238E27FC236}">
                <a16:creationId xmlns:a16="http://schemas.microsoft.com/office/drawing/2014/main" id="{5F7760CB-E9E4-323B-D914-ED922AF2BB03}"/>
              </a:ext>
            </a:extLst>
          </p:cNvPr>
          <p:cNvSpPr>
            <a:spLocks noGrp="1"/>
          </p:cNvSpPr>
          <p:nvPr>
            <p:ph type="body" sz="quarter" idx="14" hasCustomPrompt="1"/>
          </p:nvPr>
        </p:nvSpPr>
        <p:spPr>
          <a:xfrm>
            <a:off x="0" y="3660734"/>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pic>
        <p:nvPicPr>
          <p:cNvPr id="7" name="Grafik 6">
            <a:extLst>
              <a:ext uri="{FF2B5EF4-FFF2-40B4-BE49-F238E27FC236}">
                <a16:creationId xmlns:a16="http://schemas.microsoft.com/office/drawing/2014/main" id="{76886F05-30D7-643A-16B9-84DB50D5335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91200" y="1446155"/>
            <a:ext cx="2491139" cy="1604463"/>
          </a:xfrm>
          <a:prstGeom prst="rect">
            <a:avLst/>
          </a:prstGeom>
        </p:spPr>
      </p:pic>
      <p:sp>
        <p:nvSpPr>
          <p:cNvPr id="8" name="Textplatzhalter 11">
            <a:extLst>
              <a:ext uri="{FF2B5EF4-FFF2-40B4-BE49-F238E27FC236}">
                <a16:creationId xmlns:a16="http://schemas.microsoft.com/office/drawing/2014/main" id="{81017C10-7E4E-98BD-19FE-98F7F9907E6B}"/>
              </a:ext>
            </a:extLst>
          </p:cNvPr>
          <p:cNvSpPr>
            <a:spLocks noGrp="1"/>
          </p:cNvSpPr>
          <p:nvPr>
            <p:ph type="body" sz="quarter" idx="15"/>
          </p:nvPr>
        </p:nvSpPr>
        <p:spPr>
          <a:xfrm>
            <a:off x="5951060" y="1844160"/>
            <a:ext cx="2135187" cy="1008000"/>
          </a:xfrm>
          <a:prstGeom prst="rect">
            <a:avLst/>
          </a:prstGeom>
        </p:spPr>
        <p:txBody>
          <a:bodyPr lIns="0" tIns="0" rIns="0" bIns="0"/>
          <a:lstStyle>
            <a:lvl1pPr marL="0" indent="0">
              <a:lnSpc>
                <a:spcPts val="1600"/>
              </a:lnSpc>
              <a:spcAft>
                <a:spcPts val="0"/>
              </a:spcAft>
              <a:buFont typeface="Arial" panose="020B0604020202020204" pitchFamily="34" charset="0"/>
              <a:buNone/>
              <a:defRPr sz="1200" b="0" i="0">
                <a:latin typeface="Aptos" panose="020B0004020202020204" pitchFamily="34" charset="0"/>
              </a:defRPr>
            </a:lvl1pPr>
            <a:lvl2pPr marL="342900" indent="0">
              <a:buFont typeface="Arial" panose="020B0604020202020204" pitchFamily="34" charset="0"/>
              <a:buNone/>
              <a:defRPr/>
            </a:lvl2pPr>
            <a:lvl3pPr marL="685800" indent="0">
              <a:buFont typeface="Arial" panose="020B0604020202020204" pitchFamily="34" charset="0"/>
              <a:buNone/>
              <a:defRPr/>
            </a:lvl3pPr>
            <a:lvl4pPr marL="1028700" indent="0">
              <a:buFont typeface="Arial" panose="020B0604020202020204" pitchFamily="34" charset="0"/>
              <a:buNone/>
              <a:defRPr/>
            </a:lvl4pPr>
            <a:lvl5pPr marL="1371600" indent="0">
              <a:buNone/>
              <a:defRPr/>
            </a:lvl5pPr>
          </a:lstStyle>
          <a:p>
            <a:pPr lvl="0"/>
            <a:r>
              <a:rPr lang="de-DE" dirty="0"/>
              <a:t>Mastertextformat bearbeiten</a:t>
            </a:r>
          </a:p>
        </p:txBody>
      </p:sp>
    </p:spTree>
    <p:extLst>
      <p:ext uri="{BB962C8B-B14F-4D97-AF65-F5344CB8AC3E}">
        <p14:creationId xmlns:p14="http://schemas.microsoft.com/office/powerpoint/2010/main" val="396749960"/>
      </p:ext>
    </p:extLst>
  </p:cSld>
  <p:clrMapOvr>
    <a:masterClrMapping/>
  </p:clrMapOvr>
  <p:extLst>
    <p:ext uri="{DCECCB84-F9BA-43D5-87BE-67443E8EF086}">
      <p15:sldGuideLst xmlns:p15="http://schemas.microsoft.com/office/powerpoint/2012/main"/>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heme Title 5">
    <p:spTree>
      <p:nvGrpSpPr>
        <p:cNvPr id="1" name=""/>
        <p:cNvGrpSpPr/>
        <p:nvPr/>
      </p:nvGrpSpPr>
      <p:grpSpPr>
        <a:xfrm>
          <a:off x="0" y="0"/>
          <a:ext cx="0" cy="0"/>
          <a:chOff x="0" y="0"/>
          <a:chExt cx="0" cy="0"/>
        </a:xfrm>
      </p:grpSpPr>
      <p:sp>
        <p:nvSpPr>
          <p:cNvPr id="2" name="Textplatzhalter 2">
            <a:extLst>
              <a:ext uri="{FF2B5EF4-FFF2-40B4-BE49-F238E27FC236}">
                <a16:creationId xmlns:a16="http://schemas.microsoft.com/office/drawing/2014/main" id="{BDCC93BC-F5F5-6667-DF4E-F3AFF9D64C0B}"/>
              </a:ext>
            </a:extLst>
          </p:cNvPr>
          <p:cNvSpPr>
            <a:spLocks noGrp="1"/>
          </p:cNvSpPr>
          <p:nvPr>
            <p:ph type="body" sz="quarter" idx="10" hasCustomPrompt="1"/>
          </p:nvPr>
        </p:nvSpPr>
        <p:spPr>
          <a:xfrm>
            <a:off x="0" y="1419226"/>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3" name="Textplatzhalter 2">
            <a:extLst>
              <a:ext uri="{FF2B5EF4-FFF2-40B4-BE49-F238E27FC236}">
                <a16:creationId xmlns:a16="http://schemas.microsoft.com/office/drawing/2014/main" id="{0CF7ADF6-BA5D-C431-811F-F95E8685906A}"/>
              </a:ext>
            </a:extLst>
          </p:cNvPr>
          <p:cNvSpPr>
            <a:spLocks noGrp="1"/>
          </p:cNvSpPr>
          <p:nvPr>
            <p:ph type="body" sz="quarter" idx="11" hasCustomPrompt="1"/>
          </p:nvPr>
        </p:nvSpPr>
        <p:spPr>
          <a:xfrm>
            <a:off x="0" y="630950"/>
            <a:ext cx="9144000" cy="693354"/>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4" name="Textplatzhalter 2">
            <a:extLst>
              <a:ext uri="{FF2B5EF4-FFF2-40B4-BE49-F238E27FC236}">
                <a16:creationId xmlns:a16="http://schemas.microsoft.com/office/drawing/2014/main" id="{DFADA4A6-76CE-C32D-0CA1-97D04A36C8B8}"/>
              </a:ext>
            </a:extLst>
          </p:cNvPr>
          <p:cNvSpPr>
            <a:spLocks noGrp="1"/>
          </p:cNvSpPr>
          <p:nvPr>
            <p:ph type="body" sz="quarter" idx="12" hasCustomPrompt="1"/>
          </p:nvPr>
        </p:nvSpPr>
        <p:spPr>
          <a:xfrm>
            <a:off x="0" y="2134260"/>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5" name="Textplatzhalter 2">
            <a:extLst>
              <a:ext uri="{FF2B5EF4-FFF2-40B4-BE49-F238E27FC236}">
                <a16:creationId xmlns:a16="http://schemas.microsoft.com/office/drawing/2014/main" id="{2CD2668D-7B44-58F8-E949-26DBA47CF038}"/>
              </a:ext>
            </a:extLst>
          </p:cNvPr>
          <p:cNvSpPr>
            <a:spLocks noGrp="1"/>
          </p:cNvSpPr>
          <p:nvPr>
            <p:ph type="body" sz="quarter" idx="13" hasCustomPrompt="1"/>
          </p:nvPr>
        </p:nvSpPr>
        <p:spPr>
          <a:xfrm>
            <a:off x="0" y="2895113"/>
            <a:ext cx="9144000" cy="609272"/>
          </a:xfrm>
          <a:prstGeom prst="rect">
            <a:avLst/>
          </a:prstGeom>
        </p:spPr>
        <p:txBody>
          <a:bodyPr/>
          <a:lstStyle>
            <a:lvl1pPr algn="ctr">
              <a:lnSpc>
                <a:spcPts val="5000"/>
              </a:lnSpc>
              <a:spcAft>
                <a:spcPts val="1200"/>
              </a:spcAft>
              <a:defRPr sz="4500" b="0" i="0">
                <a:solidFill>
                  <a:srgbClr val="F2F2F7"/>
                </a:solidFill>
                <a:latin typeface="Aptos" panose="020B0004020202020204" pitchFamily="34" charset="0"/>
              </a:defRPr>
            </a:lvl1pPr>
          </a:lstStyle>
          <a:p>
            <a:pPr lvl="0"/>
            <a:r>
              <a:rPr lang="de-DE" dirty="0" err="1"/>
              <a:t>Theme</a:t>
            </a:r>
            <a:r>
              <a:rPr lang="de-DE" dirty="0"/>
              <a:t> Title</a:t>
            </a:r>
          </a:p>
        </p:txBody>
      </p:sp>
      <p:sp>
        <p:nvSpPr>
          <p:cNvPr id="6" name="Textplatzhalter 2">
            <a:extLst>
              <a:ext uri="{FF2B5EF4-FFF2-40B4-BE49-F238E27FC236}">
                <a16:creationId xmlns:a16="http://schemas.microsoft.com/office/drawing/2014/main" id="{1886AA80-B591-C400-F871-D15BDB821E38}"/>
              </a:ext>
            </a:extLst>
          </p:cNvPr>
          <p:cNvSpPr>
            <a:spLocks noGrp="1"/>
          </p:cNvSpPr>
          <p:nvPr>
            <p:ph type="body" sz="quarter" idx="14" hasCustomPrompt="1"/>
          </p:nvPr>
        </p:nvSpPr>
        <p:spPr>
          <a:xfrm>
            <a:off x="0" y="3660734"/>
            <a:ext cx="9144000" cy="609272"/>
          </a:xfrm>
          <a:prstGeom prst="rect">
            <a:avLst/>
          </a:prstGeom>
        </p:spPr>
        <p:txBody>
          <a:bodyPr/>
          <a:lstStyle>
            <a:lvl1pPr algn="ctr">
              <a:lnSpc>
                <a:spcPts val="5000"/>
              </a:lnSpc>
              <a:spcAft>
                <a:spcPts val="1200"/>
              </a:spcAft>
              <a:defRPr sz="4500" b="0" i="0">
                <a:solidFill>
                  <a:srgbClr val="4700FF"/>
                </a:solidFill>
                <a:latin typeface="Aptos" panose="020B0004020202020204" pitchFamily="34" charset="0"/>
              </a:defRPr>
            </a:lvl1pPr>
          </a:lstStyle>
          <a:p>
            <a:pPr lvl="0"/>
            <a:r>
              <a:rPr lang="de-DE" dirty="0" err="1"/>
              <a:t>Theme</a:t>
            </a:r>
            <a:r>
              <a:rPr lang="de-DE" dirty="0"/>
              <a:t> Title</a:t>
            </a:r>
          </a:p>
        </p:txBody>
      </p:sp>
      <p:pic>
        <p:nvPicPr>
          <p:cNvPr id="7" name="Grafik 6">
            <a:extLst>
              <a:ext uri="{FF2B5EF4-FFF2-40B4-BE49-F238E27FC236}">
                <a16:creationId xmlns:a16="http://schemas.microsoft.com/office/drawing/2014/main" id="{A378EFAB-B0B6-2D55-6711-0A71F5CEBC1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22731" y="2248387"/>
            <a:ext cx="2491139" cy="1604463"/>
          </a:xfrm>
          <a:prstGeom prst="rect">
            <a:avLst/>
          </a:prstGeom>
        </p:spPr>
      </p:pic>
      <p:sp>
        <p:nvSpPr>
          <p:cNvPr id="8" name="Textplatzhalter 11">
            <a:extLst>
              <a:ext uri="{FF2B5EF4-FFF2-40B4-BE49-F238E27FC236}">
                <a16:creationId xmlns:a16="http://schemas.microsoft.com/office/drawing/2014/main" id="{48ABD10F-74E6-A08E-6D35-FF0AE7BE6C8E}"/>
              </a:ext>
            </a:extLst>
          </p:cNvPr>
          <p:cNvSpPr>
            <a:spLocks noGrp="1"/>
          </p:cNvSpPr>
          <p:nvPr>
            <p:ph type="body" sz="quarter" idx="15"/>
          </p:nvPr>
        </p:nvSpPr>
        <p:spPr>
          <a:xfrm>
            <a:off x="5982591" y="2646392"/>
            <a:ext cx="2135187" cy="1008000"/>
          </a:xfrm>
          <a:prstGeom prst="rect">
            <a:avLst/>
          </a:prstGeom>
        </p:spPr>
        <p:txBody>
          <a:bodyPr lIns="0" tIns="0" rIns="0" bIns="0"/>
          <a:lstStyle>
            <a:lvl1pPr marL="0" indent="0">
              <a:lnSpc>
                <a:spcPts val="1600"/>
              </a:lnSpc>
              <a:spcAft>
                <a:spcPts val="0"/>
              </a:spcAft>
              <a:buFont typeface="Arial" panose="020B0604020202020204" pitchFamily="34" charset="0"/>
              <a:buNone/>
              <a:defRPr sz="1200" b="0" i="0">
                <a:latin typeface="Aptos" panose="020B0004020202020204" pitchFamily="34" charset="0"/>
              </a:defRPr>
            </a:lvl1pPr>
            <a:lvl2pPr marL="342900" indent="0">
              <a:buFont typeface="Arial" panose="020B0604020202020204" pitchFamily="34" charset="0"/>
              <a:buNone/>
              <a:defRPr/>
            </a:lvl2pPr>
            <a:lvl3pPr marL="685800" indent="0">
              <a:buFont typeface="Arial" panose="020B0604020202020204" pitchFamily="34" charset="0"/>
              <a:buNone/>
              <a:defRPr/>
            </a:lvl3pPr>
            <a:lvl4pPr marL="1028700" indent="0">
              <a:buFont typeface="Arial" panose="020B0604020202020204" pitchFamily="34" charset="0"/>
              <a:buNone/>
              <a:defRPr/>
            </a:lvl4pPr>
            <a:lvl5pPr marL="1371600" indent="0">
              <a:buNone/>
              <a:defRPr/>
            </a:lvl5pPr>
          </a:lstStyle>
          <a:p>
            <a:pPr lvl="0"/>
            <a:r>
              <a:rPr lang="de-DE" dirty="0"/>
              <a:t>Mastertextformat bearbeiten</a:t>
            </a:r>
          </a:p>
        </p:txBody>
      </p:sp>
    </p:spTree>
    <p:extLst>
      <p:ext uri="{BB962C8B-B14F-4D97-AF65-F5344CB8AC3E}">
        <p14:creationId xmlns:p14="http://schemas.microsoft.com/office/powerpoint/2010/main" val="1393228623"/>
      </p:ext>
    </p:extLst>
  </p:cSld>
  <p:clrMapOvr>
    <a:masterClrMapping/>
  </p:clrMapOvr>
  <p:extLst>
    <p:ext uri="{DCECCB84-F9BA-43D5-87BE-67443E8EF086}">
      <p15:sldGuideLst xmlns:p15="http://schemas.microsoft.com/office/powerpoint/2012/main"/>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HL + Sub + 3 Pics + Text">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C7568663-71B8-EB04-C1FA-2DD5B668BEBF}"/>
              </a:ext>
            </a:extLst>
          </p:cNvPr>
          <p:cNvSpPr>
            <a:spLocks noGrp="1"/>
          </p:cNvSpPr>
          <p:nvPr>
            <p:ph idx="13" hasCustomPrompt="1"/>
          </p:nvPr>
        </p:nvSpPr>
        <p:spPr>
          <a:xfrm>
            <a:off x="543495" y="3024839"/>
            <a:ext cx="2536688" cy="1455086"/>
          </a:xfrm>
          <a:prstGeom prst="rect">
            <a:avLst/>
          </a:prstGeom>
        </p:spPr>
        <p:txBody>
          <a:bodyPr>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3" name="Bildplatzhalter 2">
            <a:extLst>
              <a:ext uri="{FF2B5EF4-FFF2-40B4-BE49-F238E27FC236}">
                <a16:creationId xmlns:a16="http://schemas.microsoft.com/office/drawing/2014/main" id="{E300F233-8A74-CDA2-874D-EAD6E89F44B2}"/>
              </a:ext>
            </a:extLst>
          </p:cNvPr>
          <p:cNvSpPr>
            <a:spLocks noGrp="1"/>
          </p:cNvSpPr>
          <p:nvPr>
            <p:ph type="pic" sz="quarter" idx="14"/>
          </p:nvPr>
        </p:nvSpPr>
        <p:spPr>
          <a:xfrm>
            <a:off x="546237" y="1492251"/>
            <a:ext cx="2536688" cy="1327951"/>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4" name="Bildplatzhalter 2">
            <a:extLst>
              <a:ext uri="{FF2B5EF4-FFF2-40B4-BE49-F238E27FC236}">
                <a16:creationId xmlns:a16="http://schemas.microsoft.com/office/drawing/2014/main" id="{4560639D-3B1E-F9DD-BFB5-720B8D894D10}"/>
              </a:ext>
            </a:extLst>
          </p:cNvPr>
          <p:cNvSpPr>
            <a:spLocks noGrp="1"/>
          </p:cNvSpPr>
          <p:nvPr>
            <p:ph type="pic" sz="quarter" idx="15"/>
          </p:nvPr>
        </p:nvSpPr>
        <p:spPr>
          <a:xfrm>
            <a:off x="3311524" y="1492251"/>
            <a:ext cx="2532063" cy="1327952"/>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9" name="Bildplatzhalter 2">
            <a:extLst>
              <a:ext uri="{FF2B5EF4-FFF2-40B4-BE49-F238E27FC236}">
                <a16:creationId xmlns:a16="http://schemas.microsoft.com/office/drawing/2014/main" id="{0D91050E-08AE-49F0-D2F7-AFF99883B151}"/>
              </a:ext>
            </a:extLst>
          </p:cNvPr>
          <p:cNvSpPr>
            <a:spLocks noGrp="1"/>
          </p:cNvSpPr>
          <p:nvPr>
            <p:ph type="pic" sz="quarter" idx="16"/>
          </p:nvPr>
        </p:nvSpPr>
        <p:spPr>
          <a:xfrm>
            <a:off x="6059488" y="1492251"/>
            <a:ext cx="2538275" cy="1327952"/>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11" name="Content Placeholder 2">
            <a:extLst>
              <a:ext uri="{FF2B5EF4-FFF2-40B4-BE49-F238E27FC236}">
                <a16:creationId xmlns:a16="http://schemas.microsoft.com/office/drawing/2014/main" id="{A5022A16-4BAB-DE33-F5A6-E2F4D496C302}"/>
              </a:ext>
            </a:extLst>
          </p:cNvPr>
          <p:cNvSpPr>
            <a:spLocks noGrp="1"/>
          </p:cNvSpPr>
          <p:nvPr>
            <p:ph idx="18" hasCustomPrompt="1"/>
          </p:nvPr>
        </p:nvSpPr>
        <p:spPr>
          <a:xfrm>
            <a:off x="3298825" y="3028572"/>
            <a:ext cx="2544763" cy="1451353"/>
          </a:xfrm>
          <a:prstGeom prst="rect">
            <a:avLst/>
          </a:prstGeom>
        </p:spPr>
        <p:txBody>
          <a:bodyPr>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2" name="Content Placeholder 2">
            <a:extLst>
              <a:ext uri="{FF2B5EF4-FFF2-40B4-BE49-F238E27FC236}">
                <a16:creationId xmlns:a16="http://schemas.microsoft.com/office/drawing/2014/main" id="{1A322554-DAA6-42E8-F10F-E79201352081}"/>
              </a:ext>
            </a:extLst>
          </p:cNvPr>
          <p:cNvSpPr>
            <a:spLocks noGrp="1"/>
          </p:cNvSpPr>
          <p:nvPr>
            <p:ph idx="19" hasCustomPrompt="1"/>
          </p:nvPr>
        </p:nvSpPr>
        <p:spPr>
          <a:xfrm>
            <a:off x="6059488" y="3024839"/>
            <a:ext cx="2538275" cy="1455086"/>
          </a:xfrm>
          <a:prstGeom prst="rect">
            <a:avLst/>
          </a:prstGeom>
        </p:spPr>
        <p:txBody>
          <a:bodyPr>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8" name="Textplatzhalter 13">
            <a:extLst>
              <a:ext uri="{FF2B5EF4-FFF2-40B4-BE49-F238E27FC236}">
                <a16:creationId xmlns:a16="http://schemas.microsoft.com/office/drawing/2014/main" id="{A19527AF-0DE3-4D7A-2772-10077CD755BA}"/>
              </a:ext>
            </a:extLst>
          </p:cNvPr>
          <p:cNvSpPr>
            <a:spLocks noGrp="1"/>
          </p:cNvSpPr>
          <p:nvPr>
            <p:ph type="body" sz="quarter" idx="20"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2" name="Textplatzhalter 11">
            <a:extLst>
              <a:ext uri="{FF2B5EF4-FFF2-40B4-BE49-F238E27FC236}">
                <a16:creationId xmlns:a16="http://schemas.microsoft.com/office/drawing/2014/main" id="{5B0C7A70-75AE-838F-7EE2-CB5C3F439F5A}"/>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3720275065"/>
      </p:ext>
    </p:extLst>
  </p:cSld>
  <p:clrMapOvr>
    <a:masterClrMapping/>
  </p:clrMapOvr>
  <p:extLst>
    <p:ext uri="{DCECCB84-F9BA-43D5-87BE-67443E8EF086}">
      <p15:sldGuideLst xmlns:p15="http://schemas.microsoft.com/office/powerpoint/2012/main"/>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HL + Sub + 4 Pics + Text">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C7568663-71B8-EB04-C1FA-2DD5B668BEBF}"/>
              </a:ext>
            </a:extLst>
          </p:cNvPr>
          <p:cNvSpPr>
            <a:spLocks noGrp="1"/>
          </p:cNvSpPr>
          <p:nvPr>
            <p:ph idx="13" hasCustomPrompt="1"/>
          </p:nvPr>
        </p:nvSpPr>
        <p:spPr>
          <a:xfrm>
            <a:off x="546236" y="2780563"/>
            <a:ext cx="1854200" cy="1699362"/>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3" name="Bildplatzhalter 2">
            <a:extLst>
              <a:ext uri="{FF2B5EF4-FFF2-40B4-BE49-F238E27FC236}">
                <a16:creationId xmlns:a16="http://schemas.microsoft.com/office/drawing/2014/main" id="{E300F233-8A74-CDA2-874D-EAD6E89F44B2}"/>
              </a:ext>
            </a:extLst>
          </p:cNvPr>
          <p:cNvSpPr>
            <a:spLocks noGrp="1"/>
          </p:cNvSpPr>
          <p:nvPr>
            <p:ph type="pic" sz="quarter" idx="14"/>
          </p:nvPr>
        </p:nvSpPr>
        <p:spPr>
          <a:xfrm>
            <a:off x="539750" y="1492251"/>
            <a:ext cx="1854200" cy="1077174"/>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4" name="Bildplatzhalter 2">
            <a:extLst>
              <a:ext uri="{FF2B5EF4-FFF2-40B4-BE49-F238E27FC236}">
                <a16:creationId xmlns:a16="http://schemas.microsoft.com/office/drawing/2014/main" id="{4560639D-3B1E-F9DD-BFB5-720B8D894D10}"/>
              </a:ext>
            </a:extLst>
          </p:cNvPr>
          <p:cNvSpPr>
            <a:spLocks noGrp="1"/>
          </p:cNvSpPr>
          <p:nvPr>
            <p:ph type="pic" sz="quarter" idx="15"/>
          </p:nvPr>
        </p:nvSpPr>
        <p:spPr>
          <a:xfrm>
            <a:off x="2613032" y="1492251"/>
            <a:ext cx="1835975" cy="1077174"/>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9" name="Bildplatzhalter 2">
            <a:extLst>
              <a:ext uri="{FF2B5EF4-FFF2-40B4-BE49-F238E27FC236}">
                <a16:creationId xmlns:a16="http://schemas.microsoft.com/office/drawing/2014/main" id="{0D91050E-08AE-49F0-D2F7-AFF99883B151}"/>
              </a:ext>
            </a:extLst>
          </p:cNvPr>
          <p:cNvSpPr>
            <a:spLocks noGrp="1"/>
          </p:cNvSpPr>
          <p:nvPr>
            <p:ph type="pic" sz="quarter" idx="16"/>
          </p:nvPr>
        </p:nvSpPr>
        <p:spPr>
          <a:xfrm>
            <a:off x="4686314" y="1492251"/>
            <a:ext cx="1835975" cy="1077174"/>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11" name="Content Placeholder 2">
            <a:extLst>
              <a:ext uri="{FF2B5EF4-FFF2-40B4-BE49-F238E27FC236}">
                <a16:creationId xmlns:a16="http://schemas.microsoft.com/office/drawing/2014/main" id="{A5022A16-4BAB-DE33-F5A6-E2F4D496C302}"/>
              </a:ext>
            </a:extLst>
          </p:cNvPr>
          <p:cNvSpPr>
            <a:spLocks noGrp="1"/>
          </p:cNvSpPr>
          <p:nvPr>
            <p:ph idx="18" hasCustomPrompt="1"/>
          </p:nvPr>
        </p:nvSpPr>
        <p:spPr>
          <a:xfrm>
            <a:off x="2613032" y="2780563"/>
            <a:ext cx="1849432" cy="1699362"/>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2" name="Content Placeholder 2">
            <a:extLst>
              <a:ext uri="{FF2B5EF4-FFF2-40B4-BE49-F238E27FC236}">
                <a16:creationId xmlns:a16="http://schemas.microsoft.com/office/drawing/2014/main" id="{1A322554-DAA6-42E8-F10F-E79201352081}"/>
              </a:ext>
            </a:extLst>
          </p:cNvPr>
          <p:cNvSpPr>
            <a:spLocks noGrp="1"/>
          </p:cNvSpPr>
          <p:nvPr>
            <p:ph idx="19" hasCustomPrompt="1"/>
          </p:nvPr>
        </p:nvSpPr>
        <p:spPr>
          <a:xfrm>
            <a:off x="4681538" y="2780563"/>
            <a:ext cx="1849432" cy="1699362"/>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5" name="Bildplatzhalter 2">
            <a:extLst>
              <a:ext uri="{FF2B5EF4-FFF2-40B4-BE49-F238E27FC236}">
                <a16:creationId xmlns:a16="http://schemas.microsoft.com/office/drawing/2014/main" id="{E92DE520-2265-6C9A-1DA2-6EA841DBCA79}"/>
              </a:ext>
            </a:extLst>
          </p:cNvPr>
          <p:cNvSpPr>
            <a:spLocks noGrp="1"/>
          </p:cNvSpPr>
          <p:nvPr>
            <p:ph type="pic" sz="quarter" idx="20"/>
          </p:nvPr>
        </p:nvSpPr>
        <p:spPr>
          <a:xfrm>
            <a:off x="6759597" y="1492209"/>
            <a:ext cx="1835976" cy="1080486"/>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7" name="Content Placeholder 2">
            <a:extLst>
              <a:ext uri="{FF2B5EF4-FFF2-40B4-BE49-F238E27FC236}">
                <a16:creationId xmlns:a16="http://schemas.microsoft.com/office/drawing/2014/main" id="{B16045BF-50EB-26EE-1DA8-827018EAB412}"/>
              </a:ext>
            </a:extLst>
          </p:cNvPr>
          <p:cNvSpPr>
            <a:spLocks noGrp="1"/>
          </p:cNvSpPr>
          <p:nvPr>
            <p:ph idx="21" hasCustomPrompt="1"/>
          </p:nvPr>
        </p:nvSpPr>
        <p:spPr>
          <a:xfrm>
            <a:off x="6759597" y="2783943"/>
            <a:ext cx="1843066" cy="1699362"/>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8" name="Textplatzhalter 13">
            <a:extLst>
              <a:ext uri="{FF2B5EF4-FFF2-40B4-BE49-F238E27FC236}">
                <a16:creationId xmlns:a16="http://schemas.microsoft.com/office/drawing/2014/main" id="{DCA30C90-90F0-7CB8-8BB1-A590805F5D08}"/>
              </a:ext>
            </a:extLst>
          </p:cNvPr>
          <p:cNvSpPr>
            <a:spLocks noGrp="1"/>
          </p:cNvSpPr>
          <p:nvPr>
            <p:ph type="body" sz="quarter" idx="22"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10" name="Textplatzhalter 11">
            <a:extLst>
              <a:ext uri="{FF2B5EF4-FFF2-40B4-BE49-F238E27FC236}">
                <a16:creationId xmlns:a16="http://schemas.microsoft.com/office/drawing/2014/main" id="{389C6889-61A1-BFD6-EC20-972127D0DC4B}"/>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520532283"/>
      </p:ext>
    </p:extLst>
  </p:cSld>
  <p:clrMapOvr>
    <a:masterClrMapping/>
  </p:clrMapOvr>
  <p:extLst>
    <p:ext uri="{DCECCB84-F9BA-43D5-87BE-67443E8EF086}">
      <p15:sldGuideLst xmlns:p15="http://schemas.microsoft.com/office/powerpoint/2012/main"/>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HL + Sub + 6 Pics + Text">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C7568663-71B8-EB04-C1FA-2DD5B668BEBF}"/>
              </a:ext>
            </a:extLst>
          </p:cNvPr>
          <p:cNvSpPr>
            <a:spLocks noGrp="1"/>
          </p:cNvSpPr>
          <p:nvPr>
            <p:ph idx="13" hasCustomPrompt="1"/>
          </p:nvPr>
        </p:nvSpPr>
        <p:spPr>
          <a:xfrm>
            <a:off x="541337" y="3009715"/>
            <a:ext cx="1166499" cy="1469812"/>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3" name="Bildplatzhalter 2">
            <a:extLst>
              <a:ext uri="{FF2B5EF4-FFF2-40B4-BE49-F238E27FC236}">
                <a16:creationId xmlns:a16="http://schemas.microsoft.com/office/drawing/2014/main" id="{E300F233-8A74-CDA2-874D-EAD6E89F44B2}"/>
              </a:ext>
            </a:extLst>
          </p:cNvPr>
          <p:cNvSpPr>
            <a:spLocks noGrp="1"/>
          </p:cNvSpPr>
          <p:nvPr>
            <p:ph type="pic" sz="quarter" idx="14"/>
          </p:nvPr>
        </p:nvSpPr>
        <p:spPr>
          <a:xfrm>
            <a:off x="541337" y="1500113"/>
            <a:ext cx="1169583" cy="1394233"/>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4" name="Bildplatzhalter 2">
            <a:extLst>
              <a:ext uri="{FF2B5EF4-FFF2-40B4-BE49-F238E27FC236}">
                <a16:creationId xmlns:a16="http://schemas.microsoft.com/office/drawing/2014/main" id="{4560639D-3B1E-F9DD-BFB5-720B8D894D10}"/>
              </a:ext>
            </a:extLst>
          </p:cNvPr>
          <p:cNvSpPr>
            <a:spLocks noGrp="1"/>
          </p:cNvSpPr>
          <p:nvPr>
            <p:ph type="pic" sz="quarter" idx="15"/>
          </p:nvPr>
        </p:nvSpPr>
        <p:spPr>
          <a:xfrm>
            <a:off x="3298825" y="1492249"/>
            <a:ext cx="1168792" cy="1394233"/>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9" name="Bildplatzhalter 2">
            <a:extLst>
              <a:ext uri="{FF2B5EF4-FFF2-40B4-BE49-F238E27FC236}">
                <a16:creationId xmlns:a16="http://schemas.microsoft.com/office/drawing/2014/main" id="{0D91050E-08AE-49F0-D2F7-AFF99883B151}"/>
              </a:ext>
            </a:extLst>
          </p:cNvPr>
          <p:cNvSpPr>
            <a:spLocks noGrp="1"/>
          </p:cNvSpPr>
          <p:nvPr>
            <p:ph type="pic" sz="quarter" idx="16"/>
          </p:nvPr>
        </p:nvSpPr>
        <p:spPr>
          <a:xfrm>
            <a:off x="6059487" y="1492249"/>
            <a:ext cx="1164825" cy="1394233"/>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11" name="Content Placeholder 2">
            <a:extLst>
              <a:ext uri="{FF2B5EF4-FFF2-40B4-BE49-F238E27FC236}">
                <a16:creationId xmlns:a16="http://schemas.microsoft.com/office/drawing/2014/main" id="{A5022A16-4BAB-DE33-F5A6-E2F4D496C302}"/>
              </a:ext>
            </a:extLst>
          </p:cNvPr>
          <p:cNvSpPr>
            <a:spLocks noGrp="1"/>
          </p:cNvSpPr>
          <p:nvPr>
            <p:ph idx="18" hasCustomPrompt="1"/>
          </p:nvPr>
        </p:nvSpPr>
        <p:spPr>
          <a:xfrm>
            <a:off x="3298825" y="3024839"/>
            <a:ext cx="1153665" cy="1455086"/>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2" name="Content Placeholder 2">
            <a:extLst>
              <a:ext uri="{FF2B5EF4-FFF2-40B4-BE49-F238E27FC236}">
                <a16:creationId xmlns:a16="http://schemas.microsoft.com/office/drawing/2014/main" id="{1A322554-DAA6-42E8-F10F-E79201352081}"/>
              </a:ext>
            </a:extLst>
          </p:cNvPr>
          <p:cNvSpPr>
            <a:spLocks noGrp="1"/>
          </p:cNvSpPr>
          <p:nvPr>
            <p:ph idx="19" hasCustomPrompt="1"/>
          </p:nvPr>
        </p:nvSpPr>
        <p:spPr>
          <a:xfrm>
            <a:off x="6069618" y="3024839"/>
            <a:ext cx="1153508" cy="1454688"/>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2" name="Content Placeholder 2">
            <a:extLst>
              <a:ext uri="{FF2B5EF4-FFF2-40B4-BE49-F238E27FC236}">
                <a16:creationId xmlns:a16="http://schemas.microsoft.com/office/drawing/2014/main" id="{D627DB91-159D-43A7-2741-CE9D64DAD33B}"/>
              </a:ext>
            </a:extLst>
          </p:cNvPr>
          <p:cNvSpPr>
            <a:spLocks noGrp="1"/>
          </p:cNvSpPr>
          <p:nvPr>
            <p:ph idx="20" hasCustomPrompt="1"/>
          </p:nvPr>
        </p:nvSpPr>
        <p:spPr>
          <a:xfrm>
            <a:off x="1919288" y="3034465"/>
            <a:ext cx="1168952" cy="1445460"/>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8" name="Bildplatzhalter 2">
            <a:extLst>
              <a:ext uri="{FF2B5EF4-FFF2-40B4-BE49-F238E27FC236}">
                <a16:creationId xmlns:a16="http://schemas.microsoft.com/office/drawing/2014/main" id="{73D2BA7E-2EDB-388F-7036-A781DE04B877}"/>
              </a:ext>
            </a:extLst>
          </p:cNvPr>
          <p:cNvSpPr>
            <a:spLocks noGrp="1"/>
          </p:cNvSpPr>
          <p:nvPr>
            <p:ph type="pic" sz="quarter" idx="21"/>
          </p:nvPr>
        </p:nvSpPr>
        <p:spPr>
          <a:xfrm>
            <a:off x="1919685" y="1501875"/>
            <a:ext cx="1169584" cy="1394233"/>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10" name="Bildplatzhalter 2">
            <a:extLst>
              <a:ext uri="{FF2B5EF4-FFF2-40B4-BE49-F238E27FC236}">
                <a16:creationId xmlns:a16="http://schemas.microsoft.com/office/drawing/2014/main" id="{28688354-D9EB-7316-3A8F-A395CC691D24}"/>
              </a:ext>
            </a:extLst>
          </p:cNvPr>
          <p:cNvSpPr>
            <a:spLocks noGrp="1"/>
          </p:cNvSpPr>
          <p:nvPr>
            <p:ph type="pic" sz="quarter" idx="22"/>
          </p:nvPr>
        </p:nvSpPr>
        <p:spPr>
          <a:xfrm>
            <a:off x="4679949" y="1501874"/>
            <a:ext cx="1166015" cy="1394233"/>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13" name="Content Placeholder 2">
            <a:extLst>
              <a:ext uri="{FF2B5EF4-FFF2-40B4-BE49-F238E27FC236}">
                <a16:creationId xmlns:a16="http://schemas.microsoft.com/office/drawing/2014/main" id="{3E798410-76BF-A108-F1DC-C0945ADAA23B}"/>
              </a:ext>
            </a:extLst>
          </p:cNvPr>
          <p:cNvSpPr>
            <a:spLocks noGrp="1"/>
          </p:cNvSpPr>
          <p:nvPr>
            <p:ph idx="23" hasCustomPrompt="1"/>
          </p:nvPr>
        </p:nvSpPr>
        <p:spPr>
          <a:xfrm>
            <a:off x="4689213" y="3034464"/>
            <a:ext cx="1153665" cy="1454688"/>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4" name="Bildplatzhalter 2">
            <a:extLst>
              <a:ext uri="{FF2B5EF4-FFF2-40B4-BE49-F238E27FC236}">
                <a16:creationId xmlns:a16="http://schemas.microsoft.com/office/drawing/2014/main" id="{07E54BB4-318A-A856-7F2B-E33C304E98B0}"/>
              </a:ext>
            </a:extLst>
          </p:cNvPr>
          <p:cNvSpPr>
            <a:spLocks noGrp="1"/>
          </p:cNvSpPr>
          <p:nvPr>
            <p:ph type="pic" sz="quarter" idx="24"/>
          </p:nvPr>
        </p:nvSpPr>
        <p:spPr>
          <a:xfrm>
            <a:off x="7439024" y="1500113"/>
            <a:ext cx="1163637" cy="1394233"/>
          </a:xfrm>
          <a:prstGeom prst="roundRect">
            <a:avLst>
              <a:gd name="adj" fmla="val 10018"/>
            </a:avLst>
          </a:prstGeom>
          <a:noFill/>
          <a:ln>
            <a:noFill/>
          </a:ln>
        </p:spPr>
        <p:txBody>
          <a:bodyPr/>
          <a:lstStyle>
            <a:lvl1pPr>
              <a:defRPr b="0" i="0">
                <a:latin typeface="Aptos" panose="020B0004020202020204" pitchFamily="34" charset="0"/>
              </a:defRPr>
            </a:lvl1pPr>
          </a:lstStyle>
          <a:p>
            <a:r>
              <a:rPr lang="en-US" dirty="0"/>
              <a:t>Click icon to add picture</a:t>
            </a:r>
            <a:endParaRPr lang="de-DE" dirty="0"/>
          </a:p>
        </p:txBody>
      </p:sp>
      <p:sp>
        <p:nvSpPr>
          <p:cNvPr id="15" name="Content Placeholder 2">
            <a:extLst>
              <a:ext uri="{FF2B5EF4-FFF2-40B4-BE49-F238E27FC236}">
                <a16:creationId xmlns:a16="http://schemas.microsoft.com/office/drawing/2014/main" id="{880021B3-0109-F34C-35B7-F3D10AC85924}"/>
              </a:ext>
            </a:extLst>
          </p:cNvPr>
          <p:cNvSpPr>
            <a:spLocks noGrp="1"/>
          </p:cNvSpPr>
          <p:nvPr>
            <p:ph idx="25" hasCustomPrompt="1"/>
          </p:nvPr>
        </p:nvSpPr>
        <p:spPr>
          <a:xfrm>
            <a:off x="7439026" y="3024839"/>
            <a:ext cx="1153508" cy="1464313"/>
          </a:xfrm>
          <a:prstGeom prst="rect">
            <a:avLst/>
          </a:prstGeom>
        </p:spPr>
        <p:txBody>
          <a:bodyPr lIns="0" tIns="0" rIns="0" bIns="0">
            <a:noAutofit/>
          </a:bodyPr>
          <a:lstStyle>
            <a:lvl1pPr marL="0" indent="0">
              <a:lnSpc>
                <a:spcPts val="1500"/>
              </a:lnSpc>
              <a:spcAft>
                <a:spcPts val="300"/>
              </a:spcAft>
              <a:buClr>
                <a:srgbClr val="000000"/>
              </a:buClr>
              <a:buFont typeface="Arial" panose="020B0604020202020204" pitchFamily="34" charset="0"/>
              <a:buNone/>
              <a:tabLst/>
              <a:defRPr sz="1200" b="0" i="0">
                <a:solidFill>
                  <a:srgbClr val="000000"/>
                </a:solidFill>
                <a:latin typeface="Aptos" panose="020B0004020202020204" pitchFamily="34" charset="0"/>
              </a:defRPr>
            </a:lvl1pPr>
            <a:lvl2pPr marL="342900" indent="0">
              <a:lnSpc>
                <a:spcPts val="2000"/>
              </a:lnSpc>
              <a:spcAft>
                <a:spcPts val="600"/>
              </a:spcAft>
              <a:buClr>
                <a:srgbClr val="000000"/>
              </a:buClr>
              <a:buNone/>
              <a:defRPr sz="1600" b="0" i="0">
                <a:solidFill>
                  <a:srgbClr val="000000"/>
                </a:solidFill>
                <a:latin typeface="Nunito Sans Normal" pitchFamily="2" charset="77"/>
              </a:defRPr>
            </a:lvl2pPr>
            <a:lvl3pPr marL="685800" indent="0">
              <a:lnSpc>
                <a:spcPts val="2000"/>
              </a:lnSpc>
              <a:spcAft>
                <a:spcPts val="600"/>
              </a:spcAft>
              <a:buClr>
                <a:srgbClr val="000000"/>
              </a:buClr>
              <a:buNone/>
              <a:defRPr sz="1600" b="0" i="0">
                <a:solidFill>
                  <a:srgbClr val="000000"/>
                </a:solidFill>
                <a:latin typeface="Nunito Sans Normal" pitchFamily="2" charset="77"/>
              </a:defRPr>
            </a:lvl3pPr>
            <a:lvl4pPr marL="1028700" indent="0">
              <a:lnSpc>
                <a:spcPts val="2000"/>
              </a:lnSpc>
              <a:spcAft>
                <a:spcPts val="600"/>
              </a:spcAft>
              <a:buClr>
                <a:srgbClr val="000000"/>
              </a:buClr>
              <a:buNone/>
              <a:defRPr sz="1600" b="0" i="0">
                <a:solidFill>
                  <a:srgbClr val="000000"/>
                </a:solidFill>
                <a:latin typeface="Nunito Sans Normal" pitchFamily="2" charset="77"/>
              </a:defRPr>
            </a:lvl4pPr>
            <a:lvl5pPr marL="1371600" indent="0">
              <a:lnSpc>
                <a:spcPts val="2000"/>
              </a:lnSpc>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7" name="Textplatzhalter 13">
            <a:extLst>
              <a:ext uri="{FF2B5EF4-FFF2-40B4-BE49-F238E27FC236}">
                <a16:creationId xmlns:a16="http://schemas.microsoft.com/office/drawing/2014/main" id="{44B67BD9-B144-E39F-336D-C56533ADE116}"/>
              </a:ext>
            </a:extLst>
          </p:cNvPr>
          <p:cNvSpPr>
            <a:spLocks noGrp="1"/>
          </p:cNvSpPr>
          <p:nvPr>
            <p:ph type="body" sz="quarter" idx="26"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5" name="Textplatzhalter 11">
            <a:extLst>
              <a:ext uri="{FF2B5EF4-FFF2-40B4-BE49-F238E27FC236}">
                <a16:creationId xmlns:a16="http://schemas.microsoft.com/office/drawing/2014/main" id="{73597AE5-7BCB-B3E7-EAFE-73C3AE2850EA}"/>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3191395007"/>
      </p:ext>
    </p:extLst>
  </p:cSld>
  <p:clrMapOvr>
    <a:masterClrMapping/>
  </p:clrMapOvr>
  <p:extLst>
    <p:ext uri="{DCECCB84-F9BA-43D5-87BE-67443E8EF086}">
      <p15:sldGuideLst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HL + Sub + Pic + Block Rose">
    <p:spTree>
      <p:nvGrpSpPr>
        <p:cNvPr id="1" name=""/>
        <p:cNvGrpSpPr/>
        <p:nvPr/>
      </p:nvGrpSpPr>
      <p:grpSpPr>
        <a:xfrm>
          <a:off x="0" y="0"/>
          <a:ext cx="0" cy="0"/>
          <a:chOff x="0" y="0"/>
          <a:chExt cx="0" cy="0"/>
        </a:xfrm>
      </p:grpSpPr>
      <p:sp>
        <p:nvSpPr>
          <p:cNvPr id="2" name="Abgerundetes Rechteck 1">
            <a:extLst>
              <a:ext uri="{FF2B5EF4-FFF2-40B4-BE49-F238E27FC236}">
                <a16:creationId xmlns:a16="http://schemas.microsoft.com/office/drawing/2014/main" id="{225DB2FF-8A63-B4D2-F765-2E1E1E884AF7}"/>
              </a:ext>
            </a:extLst>
          </p:cNvPr>
          <p:cNvSpPr/>
          <p:nvPr userDrawn="1"/>
        </p:nvSpPr>
        <p:spPr>
          <a:xfrm>
            <a:off x="4679951" y="1492252"/>
            <a:ext cx="3924301" cy="1800225"/>
          </a:xfrm>
          <a:prstGeom prst="roundRect">
            <a:avLst>
              <a:gd name="adj" fmla="val 8515"/>
            </a:avLst>
          </a:prstGeom>
          <a:solidFill>
            <a:srgbClr val="FDDC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platzhalter 4">
            <a:extLst>
              <a:ext uri="{FF2B5EF4-FFF2-40B4-BE49-F238E27FC236}">
                <a16:creationId xmlns:a16="http://schemas.microsoft.com/office/drawing/2014/main" id="{AB8B04BC-2B68-8D29-E560-9B98DF24BBAF}"/>
              </a:ext>
            </a:extLst>
          </p:cNvPr>
          <p:cNvSpPr>
            <a:spLocks noGrp="1"/>
          </p:cNvSpPr>
          <p:nvPr>
            <p:ph type="body" sz="quarter" idx="17" hasCustomPrompt="1"/>
          </p:nvPr>
        </p:nvSpPr>
        <p:spPr>
          <a:xfrm>
            <a:off x="4679950" y="1630365"/>
            <a:ext cx="3817663" cy="281693"/>
          </a:xfrm>
          <a:prstGeom prst="rect">
            <a:avLst/>
          </a:prstGeom>
        </p:spPr>
        <p:txBody>
          <a:bodyPr tIns="0" bIns="0"/>
          <a:lstStyle>
            <a:lvl1pPr>
              <a:defRPr sz="1500" b="0" i="0">
                <a:latin typeface="Aptos" panose="020B0004020202020204" pitchFamily="34" charset="0"/>
              </a:defRPr>
            </a:lvl1pPr>
          </a:lstStyle>
          <a:p>
            <a:pPr lvl="0"/>
            <a:r>
              <a:rPr lang="de-DE" dirty="0"/>
              <a:t>Absatz-Headline</a:t>
            </a:r>
          </a:p>
        </p:txBody>
      </p:sp>
      <p:sp>
        <p:nvSpPr>
          <p:cNvPr id="11" name="Textplatzhalter 4">
            <a:extLst>
              <a:ext uri="{FF2B5EF4-FFF2-40B4-BE49-F238E27FC236}">
                <a16:creationId xmlns:a16="http://schemas.microsoft.com/office/drawing/2014/main" id="{05DAB4E5-E57B-FBB7-C88F-1AD8AD763083}"/>
              </a:ext>
            </a:extLst>
          </p:cNvPr>
          <p:cNvSpPr>
            <a:spLocks noGrp="1"/>
          </p:cNvSpPr>
          <p:nvPr>
            <p:ph type="body" sz="quarter" idx="18"/>
          </p:nvPr>
        </p:nvSpPr>
        <p:spPr>
          <a:xfrm>
            <a:off x="4668662" y="1991610"/>
            <a:ext cx="3817663" cy="1150936"/>
          </a:xfrm>
          <a:prstGeom prst="rect">
            <a:avLst/>
          </a:prstGeom>
        </p:spPr>
        <p:txBody>
          <a:bodyPr tIns="0" bIns="0"/>
          <a:lstStyle>
            <a:lvl1pPr>
              <a:lnSpc>
                <a:spcPts val="1600"/>
              </a:lnSpc>
              <a:spcAft>
                <a:spcPts val="300"/>
              </a:spcAft>
              <a:defRPr sz="1200" b="0" i="0">
                <a:latin typeface="Aptos" panose="020B0004020202020204" pitchFamily="34" charset="0"/>
              </a:defRPr>
            </a:lvl1pPr>
          </a:lstStyle>
          <a:p>
            <a:pPr lvl="0"/>
            <a:r>
              <a:rPr lang="de-DE" dirty="0"/>
              <a:t>Mastertextformat bearbeiten</a:t>
            </a:r>
          </a:p>
        </p:txBody>
      </p:sp>
      <p:sp>
        <p:nvSpPr>
          <p:cNvPr id="5" name="Bildplatzhalter 5">
            <a:extLst>
              <a:ext uri="{FF2B5EF4-FFF2-40B4-BE49-F238E27FC236}">
                <a16:creationId xmlns:a16="http://schemas.microsoft.com/office/drawing/2014/main" id="{0EB3E62F-F967-3D1A-09BE-AAB1EEEA7153}"/>
              </a:ext>
            </a:extLst>
          </p:cNvPr>
          <p:cNvSpPr>
            <a:spLocks noGrp="1"/>
          </p:cNvSpPr>
          <p:nvPr>
            <p:ph type="pic" sz="quarter" idx="14"/>
          </p:nvPr>
        </p:nvSpPr>
        <p:spPr>
          <a:xfrm>
            <a:off x="539750" y="1492252"/>
            <a:ext cx="3924301" cy="2987674"/>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8" name="Textplatzhalter 13">
            <a:extLst>
              <a:ext uri="{FF2B5EF4-FFF2-40B4-BE49-F238E27FC236}">
                <a16:creationId xmlns:a16="http://schemas.microsoft.com/office/drawing/2014/main" id="{F1A95410-5266-EB83-B1E7-3D3F5E5E556B}"/>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3" name="Textplatzhalter 11">
            <a:extLst>
              <a:ext uri="{FF2B5EF4-FFF2-40B4-BE49-F238E27FC236}">
                <a16:creationId xmlns:a16="http://schemas.microsoft.com/office/drawing/2014/main" id="{184DE76F-2692-8B32-AA55-7F8C7BAEEFDA}"/>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335964766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Turquoise">
    <p:bg>
      <p:bgPr>
        <a:solidFill>
          <a:srgbClr val="FDDCE1"/>
        </a:solidFill>
        <a:effectLst/>
      </p:bgPr>
    </p:bg>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F16469A1-7335-3D53-7183-3396F5F1448E}"/>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4234" t="13993" r="8404" b="8980"/>
          <a:stretch/>
        </p:blipFill>
        <p:spPr>
          <a:xfrm>
            <a:off x="-1" y="1"/>
            <a:ext cx="9144001" cy="5143500"/>
          </a:xfrm>
          <a:prstGeom prst="rect">
            <a:avLst/>
          </a:prstGeom>
        </p:spPr>
      </p:pic>
      <p:sp>
        <p:nvSpPr>
          <p:cNvPr id="6" name="Title Placeholder 1">
            <a:extLst>
              <a:ext uri="{FF2B5EF4-FFF2-40B4-BE49-F238E27FC236}">
                <a16:creationId xmlns:a16="http://schemas.microsoft.com/office/drawing/2014/main" id="{264B9828-EAD1-585B-3B5A-03F93619C75B}"/>
              </a:ext>
            </a:extLst>
          </p:cNvPr>
          <p:cNvSpPr>
            <a:spLocks noGrp="1"/>
          </p:cNvSpPr>
          <p:nvPr>
            <p:ph type="title"/>
          </p:nvPr>
        </p:nvSpPr>
        <p:spPr>
          <a:xfrm>
            <a:off x="539750" y="1404114"/>
            <a:ext cx="8062913" cy="1339850"/>
          </a:xfrm>
          <a:prstGeom prst="rect">
            <a:avLst/>
          </a:prstGeom>
        </p:spPr>
        <p:txBody>
          <a:bodyPr vert="horz" lIns="0" tIns="0" rIns="0" bIns="0" rtlCol="0" anchor="b" anchorCtr="0">
            <a:noAutofit/>
          </a:bodyPr>
          <a:lstStyle>
            <a:lvl1pPr algn="ctr">
              <a:lnSpc>
                <a:spcPts val="4900"/>
              </a:lnSpc>
              <a:defRPr sz="4600" b="1" i="0">
                <a:solidFill>
                  <a:srgbClr val="3F00FF"/>
                </a:solidFill>
                <a:latin typeface="Aptos SemiBold" panose="020B0004020202020204" pitchFamily="34" charset="0"/>
              </a:defRPr>
            </a:lvl1pPr>
          </a:lstStyle>
          <a:p>
            <a:r>
              <a:rPr lang="en-US" dirty="0"/>
              <a:t>Click to edit Master title style</a:t>
            </a:r>
          </a:p>
        </p:txBody>
      </p:sp>
      <p:sp>
        <p:nvSpPr>
          <p:cNvPr id="9" name="Textplatzhalter 8">
            <a:extLst>
              <a:ext uri="{FF2B5EF4-FFF2-40B4-BE49-F238E27FC236}">
                <a16:creationId xmlns:a16="http://schemas.microsoft.com/office/drawing/2014/main" id="{2529CDFE-A8A5-8D17-2673-2B8A0DD7A182}"/>
              </a:ext>
            </a:extLst>
          </p:cNvPr>
          <p:cNvSpPr>
            <a:spLocks noGrp="1"/>
          </p:cNvSpPr>
          <p:nvPr>
            <p:ph type="body" sz="quarter" idx="10"/>
          </p:nvPr>
        </p:nvSpPr>
        <p:spPr>
          <a:xfrm>
            <a:off x="540543" y="2743964"/>
            <a:ext cx="8062913" cy="277028"/>
          </a:xfrm>
          <a:prstGeom prst="rect">
            <a:avLst/>
          </a:prstGeom>
        </p:spPr>
        <p:txBody>
          <a:bodyPr>
            <a:noAutofit/>
          </a:bodyPr>
          <a:lstStyle>
            <a:lvl1pPr algn="ctr">
              <a:defRPr sz="2000" b="0" i="0">
                <a:latin typeface="Aptos" panose="020B0004020202020204" pitchFamily="34" charset="0"/>
              </a:defRPr>
            </a:lvl1pPr>
            <a:lvl2pPr>
              <a:defRPr sz="2000">
                <a:latin typeface=""/>
              </a:defRPr>
            </a:lvl2pPr>
            <a:lvl3pPr>
              <a:defRPr sz="2000">
                <a:latin typeface=""/>
              </a:defRPr>
            </a:lvl3pPr>
            <a:lvl4pPr>
              <a:defRPr sz="2000">
                <a:latin typeface=""/>
              </a:defRPr>
            </a:lvl4pPr>
            <a:lvl5pPr>
              <a:defRPr sz="2000">
                <a:latin typeface=""/>
              </a:defRPr>
            </a:lvl5pPr>
          </a:lstStyle>
          <a:p>
            <a:pPr lvl="0"/>
            <a:r>
              <a:rPr lang="de-DE" dirty="0"/>
              <a:t>Mastertextformat bearbeiten</a:t>
            </a:r>
          </a:p>
        </p:txBody>
      </p:sp>
      <p:sp>
        <p:nvSpPr>
          <p:cNvPr id="4" name="Textplatzhalter 8">
            <a:extLst>
              <a:ext uri="{FF2B5EF4-FFF2-40B4-BE49-F238E27FC236}">
                <a16:creationId xmlns:a16="http://schemas.microsoft.com/office/drawing/2014/main" id="{C6EA8E93-1498-795B-D584-47E80BD9EB7C}"/>
              </a:ext>
            </a:extLst>
          </p:cNvPr>
          <p:cNvSpPr>
            <a:spLocks noGrp="1"/>
          </p:cNvSpPr>
          <p:nvPr>
            <p:ph type="body" sz="quarter" idx="11" hasCustomPrompt="1"/>
          </p:nvPr>
        </p:nvSpPr>
        <p:spPr>
          <a:xfrm>
            <a:off x="539749" y="3253043"/>
            <a:ext cx="8062913" cy="277028"/>
          </a:xfrm>
          <a:prstGeom prst="rect">
            <a:avLst/>
          </a:prstGeom>
        </p:spPr>
        <p:txBody>
          <a:bodyPr anchor="b">
            <a:noAutofit/>
          </a:bodyPr>
          <a:lstStyle>
            <a:lvl1pPr algn="ctr">
              <a:defRPr sz="1200" b="0" i="0">
                <a:latin typeface="Aptos" panose="020B0004020202020204" pitchFamily="34" charset="0"/>
              </a:defRPr>
            </a:lvl1pPr>
            <a:lvl2pPr>
              <a:defRPr sz="2000">
                <a:latin typeface=""/>
              </a:defRPr>
            </a:lvl2pPr>
            <a:lvl3pPr>
              <a:defRPr sz="2000">
                <a:latin typeface=""/>
              </a:defRPr>
            </a:lvl3pPr>
            <a:lvl4pPr>
              <a:defRPr sz="2000">
                <a:latin typeface=""/>
              </a:defRPr>
            </a:lvl4pPr>
            <a:lvl5pPr>
              <a:defRPr sz="2000">
                <a:latin typeface=""/>
              </a:defRPr>
            </a:lvl5pPr>
          </a:lstStyle>
          <a:p>
            <a:pPr lvl="0"/>
            <a:r>
              <a:rPr lang="de-DE" dirty="0"/>
              <a:t>Mastertextformat bearbeiten</a:t>
            </a:r>
          </a:p>
        </p:txBody>
      </p:sp>
    </p:spTree>
    <p:extLst>
      <p:ext uri="{BB962C8B-B14F-4D97-AF65-F5344CB8AC3E}">
        <p14:creationId xmlns:p14="http://schemas.microsoft.com/office/powerpoint/2010/main" val="418280428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HL + Sub + Pic + Block Blue">
    <p:spTree>
      <p:nvGrpSpPr>
        <p:cNvPr id="1" name=""/>
        <p:cNvGrpSpPr/>
        <p:nvPr/>
      </p:nvGrpSpPr>
      <p:grpSpPr>
        <a:xfrm>
          <a:off x="0" y="0"/>
          <a:ext cx="0" cy="0"/>
          <a:chOff x="0" y="0"/>
          <a:chExt cx="0" cy="0"/>
        </a:xfrm>
      </p:grpSpPr>
      <p:sp>
        <p:nvSpPr>
          <p:cNvPr id="2" name="Abgerundetes Rechteck 1">
            <a:extLst>
              <a:ext uri="{FF2B5EF4-FFF2-40B4-BE49-F238E27FC236}">
                <a16:creationId xmlns:a16="http://schemas.microsoft.com/office/drawing/2014/main" id="{225DB2FF-8A63-B4D2-F765-2E1E1E884AF7}"/>
              </a:ext>
            </a:extLst>
          </p:cNvPr>
          <p:cNvSpPr/>
          <p:nvPr userDrawn="1"/>
        </p:nvSpPr>
        <p:spPr>
          <a:xfrm>
            <a:off x="4691240" y="2080765"/>
            <a:ext cx="3924301" cy="1800225"/>
          </a:xfrm>
          <a:prstGeom prst="roundRect">
            <a:avLst>
              <a:gd name="adj" fmla="val 8515"/>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platzhalter 4">
            <a:extLst>
              <a:ext uri="{FF2B5EF4-FFF2-40B4-BE49-F238E27FC236}">
                <a16:creationId xmlns:a16="http://schemas.microsoft.com/office/drawing/2014/main" id="{AB8B04BC-2B68-8D29-E560-9B98DF24BBAF}"/>
              </a:ext>
            </a:extLst>
          </p:cNvPr>
          <p:cNvSpPr>
            <a:spLocks noGrp="1"/>
          </p:cNvSpPr>
          <p:nvPr>
            <p:ph type="body" sz="quarter" idx="17" hasCustomPrompt="1"/>
          </p:nvPr>
        </p:nvSpPr>
        <p:spPr>
          <a:xfrm>
            <a:off x="4691239" y="2218878"/>
            <a:ext cx="3817663" cy="281693"/>
          </a:xfrm>
          <a:prstGeom prst="rect">
            <a:avLst/>
          </a:prstGeom>
        </p:spPr>
        <p:txBody>
          <a:bodyPr tIns="0" bIns="0"/>
          <a:lstStyle>
            <a:lvl1pPr>
              <a:defRPr sz="1500" b="0" i="0">
                <a:latin typeface="Aptos" panose="020B0004020202020204" pitchFamily="34" charset="0"/>
              </a:defRPr>
            </a:lvl1pPr>
          </a:lstStyle>
          <a:p>
            <a:pPr lvl="0"/>
            <a:r>
              <a:rPr lang="de-DE" dirty="0"/>
              <a:t>Absatz-Headline</a:t>
            </a:r>
          </a:p>
        </p:txBody>
      </p:sp>
      <p:sp>
        <p:nvSpPr>
          <p:cNvPr id="11" name="Textplatzhalter 4">
            <a:extLst>
              <a:ext uri="{FF2B5EF4-FFF2-40B4-BE49-F238E27FC236}">
                <a16:creationId xmlns:a16="http://schemas.microsoft.com/office/drawing/2014/main" id="{05DAB4E5-E57B-FBB7-C88F-1AD8AD763083}"/>
              </a:ext>
            </a:extLst>
          </p:cNvPr>
          <p:cNvSpPr>
            <a:spLocks noGrp="1"/>
          </p:cNvSpPr>
          <p:nvPr>
            <p:ph type="body" sz="quarter" idx="18"/>
          </p:nvPr>
        </p:nvSpPr>
        <p:spPr>
          <a:xfrm>
            <a:off x="4679951" y="2580123"/>
            <a:ext cx="3817663" cy="1150936"/>
          </a:xfrm>
          <a:prstGeom prst="rect">
            <a:avLst/>
          </a:prstGeom>
        </p:spPr>
        <p:txBody>
          <a:bodyPr tIns="0" bIns="0"/>
          <a:lstStyle>
            <a:lvl1pPr>
              <a:lnSpc>
                <a:spcPts val="1600"/>
              </a:lnSpc>
              <a:spcAft>
                <a:spcPts val="300"/>
              </a:spcAft>
              <a:defRPr sz="1200" b="0" i="0">
                <a:latin typeface="Aptos" panose="020B0004020202020204" pitchFamily="34" charset="0"/>
              </a:defRPr>
            </a:lvl1pPr>
          </a:lstStyle>
          <a:p>
            <a:pPr lvl="0"/>
            <a:r>
              <a:rPr lang="de-DE" dirty="0"/>
              <a:t>Mastertextformat bearbeiten</a:t>
            </a:r>
          </a:p>
        </p:txBody>
      </p:sp>
      <p:sp>
        <p:nvSpPr>
          <p:cNvPr id="5" name="Bildplatzhalter 5">
            <a:extLst>
              <a:ext uri="{FF2B5EF4-FFF2-40B4-BE49-F238E27FC236}">
                <a16:creationId xmlns:a16="http://schemas.microsoft.com/office/drawing/2014/main" id="{0EB3E62F-F967-3D1A-09BE-AAB1EEEA7153}"/>
              </a:ext>
            </a:extLst>
          </p:cNvPr>
          <p:cNvSpPr>
            <a:spLocks noGrp="1"/>
          </p:cNvSpPr>
          <p:nvPr>
            <p:ph type="pic" sz="quarter" idx="14"/>
          </p:nvPr>
        </p:nvSpPr>
        <p:spPr>
          <a:xfrm>
            <a:off x="539750" y="1492252"/>
            <a:ext cx="3924301" cy="2987674"/>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8" name="Textplatzhalter 13">
            <a:extLst>
              <a:ext uri="{FF2B5EF4-FFF2-40B4-BE49-F238E27FC236}">
                <a16:creationId xmlns:a16="http://schemas.microsoft.com/office/drawing/2014/main" id="{83E37D4F-F935-BC91-D290-389EC789971F}"/>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3" name="Textplatzhalter 11">
            <a:extLst>
              <a:ext uri="{FF2B5EF4-FFF2-40B4-BE49-F238E27FC236}">
                <a16:creationId xmlns:a16="http://schemas.microsoft.com/office/drawing/2014/main" id="{E320D558-3B0F-C811-EB86-AE7AC93EEE60}"/>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1942888153"/>
      </p:ext>
    </p:extLst>
  </p:cSld>
  <p:clrMapOvr>
    <a:masterClrMapping/>
  </p:clrMapOvr>
  <p:extLst>
    <p:ext uri="{DCECCB84-F9BA-43D5-87BE-67443E8EF086}">
      <p15:sldGuideLst xmlns:p15="http://schemas.microsoft.com/office/powerpoint/2012/main"/>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HL + Sub + Pic + Block Green">
    <p:spTree>
      <p:nvGrpSpPr>
        <p:cNvPr id="1" name=""/>
        <p:cNvGrpSpPr/>
        <p:nvPr/>
      </p:nvGrpSpPr>
      <p:grpSpPr>
        <a:xfrm>
          <a:off x="0" y="0"/>
          <a:ext cx="0" cy="0"/>
          <a:chOff x="0" y="0"/>
          <a:chExt cx="0" cy="0"/>
        </a:xfrm>
      </p:grpSpPr>
      <p:sp>
        <p:nvSpPr>
          <p:cNvPr id="2" name="Abgerundetes Rechteck 1">
            <a:extLst>
              <a:ext uri="{FF2B5EF4-FFF2-40B4-BE49-F238E27FC236}">
                <a16:creationId xmlns:a16="http://schemas.microsoft.com/office/drawing/2014/main" id="{225DB2FF-8A63-B4D2-F765-2E1E1E884AF7}"/>
              </a:ext>
            </a:extLst>
          </p:cNvPr>
          <p:cNvSpPr/>
          <p:nvPr userDrawn="1"/>
        </p:nvSpPr>
        <p:spPr>
          <a:xfrm>
            <a:off x="4691240" y="2679701"/>
            <a:ext cx="3924301" cy="1800225"/>
          </a:xfrm>
          <a:prstGeom prst="roundRect">
            <a:avLst>
              <a:gd name="adj" fmla="val 8515"/>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platzhalter 4">
            <a:extLst>
              <a:ext uri="{FF2B5EF4-FFF2-40B4-BE49-F238E27FC236}">
                <a16:creationId xmlns:a16="http://schemas.microsoft.com/office/drawing/2014/main" id="{AB8B04BC-2B68-8D29-E560-9B98DF24BBAF}"/>
              </a:ext>
            </a:extLst>
          </p:cNvPr>
          <p:cNvSpPr>
            <a:spLocks noGrp="1"/>
          </p:cNvSpPr>
          <p:nvPr>
            <p:ph type="body" sz="quarter" idx="17" hasCustomPrompt="1"/>
          </p:nvPr>
        </p:nvSpPr>
        <p:spPr>
          <a:xfrm>
            <a:off x="4691239" y="2817814"/>
            <a:ext cx="3817663" cy="281693"/>
          </a:xfrm>
          <a:prstGeom prst="rect">
            <a:avLst/>
          </a:prstGeom>
        </p:spPr>
        <p:txBody>
          <a:bodyPr tIns="0" bIns="0"/>
          <a:lstStyle>
            <a:lvl1pPr>
              <a:defRPr sz="1500" b="0" i="0">
                <a:latin typeface="Aptos" panose="020B0004020202020204" pitchFamily="34" charset="0"/>
              </a:defRPr>
            </a:lvl1pPr>
          </a:lstStyle>
          <a:p>
            <a:pPr lvl="0"/>
            <a:r>
              <a:rPr lang="de-DE" dirty="0"/>
              <a:t>Absatz-Headline</a:t>
            </a:r>
          </a:p>
        </p:txBody>
      </p:sp>
      <p:sp>
        <p:nvSpPr>
          <p:cNvPr id="11" name="Textplatzhalter 4">
            <a:extLst>
              <a:ext uri="{FF2B5EF4-FFF2-40B4-BE49-F238E27FC236}">
                <a16:creationId xmlns:a16="http://schemas.microsoft.com/office/drawing/2014/main" id="{05DAB4E5-E57B-FBB7-C88F-1AD8AD763083}"/>
              </a:ext>
            </a:extLst>
          </p:cNvPr>
          <p:cNvSpPr>
            <a:spLocks noGrp="1"/>
          </p:cNvSpPr>
          <p:nvPr>
            <p:ph type="body" sz="quarter" idx="18"/>
          </p:nvPr>
        </p:nvSpPr>
        <p:spPr>
          <a:xfrm>
            <a:off x="4679951" y="3179059"/>
            <a:ext cx="3817663" cy="1150936"/>
          </a:xfrm>
          <a:prstGeom prst="rect">
            <a:avLst/>
          </a:prstGeom>
        </p:spPr>
        <p:txBody>
          <a:bodyPr tIns="0" bIns="0"/>
          <a:lstStyle>
            <a:lvl1pPr>
              <a:lnSpc>
                <a:spcPts val="1600"/>
              </a:lnSpc>
              <a:spcAft>
                <a:spcPts val="300"/>
              </a:spcAft>
              <a:defRPr sz="1200" b="0" i="0">
                <a:latin typeface="Aptos" panose="020B0004020202020204" pitchFamily="34" charset="0"/>
              </a:defRPr>
            </a:lvl1pPr>
          </a:lstStyle>
          <a:p>
            <a:pPr lvl="0"/>
            <a:r>
              <a:rPr lang="de-DE" dirty="0"/>
              <a:t>Mastertextformat bearbeiten</a:t>
            </a:r>
          </a:p>
        </p:txBody>
      </p:sp>
      <p:sp>
        <p:nvSpPr>
          <p:cNvPr id="5" name="Bildplatzhalter 5">
            <a:extLst>
              <a:ext uri="{FF2B5EF4-FFF2-40B4-BE49-F238E27FC236}">
                <a16:creationId xmlns:a16="http://schemas.microsoft.com/office/drawing/2014/main" id="{0EB3E62F-F967-3D1A-09BE-AAB1EEEA7153}"/>
              </a:ext>
            </a:extLst>
          </p:cNvPr>
          <p:cNvSpPr>
            <a:spLocks noGrp="1"/>
          </p:cNvSpPr>
          <p:nvPr>
            <p:ph type="pic" sz="quarter" idx="14"/>
          </p:nvPr>
        </p:nvSpPr>
        <p:spPr>
          <a:xfrm>
            <a:off x="539750" y="1492252"/>
            <a:ext cx="3924301" cy="2987674"/>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8" name="Textplatzhalter 13">
            <a:extLst>
              <a:ext uri="{FF2B5EF4-FFF2-40B4-BE49-F238E27FC236}">
                <a16:creationId xmlns:a16="http://schemas.microsoft.com/office/drawing/2014/main" id="{5D2E29A4-14CA-AE40-95B4-199222472223}"/>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3" name="Textplatzhalter 11">
            <a:extLst>
              <a:ext uri="{FF2B5EF4-FFF2-40B4-BE49-F238E27FC236}">
                <a16:creationId xmlns:a16="http://schemas.microsoft.com/office/drawing/2014/main" id="{D2C91554-EAFB-B06B-C236-626B48E80B4C}"/>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3007192127"/>
      </p:ext>
    </p:extLst>
  </p:cSld>
  <p:clrMapOvr>
    <a:masterClrMapping/>
  </p:clrMapOvr>
  <p:extLst>
    <p:ext uri="{DCECCB84-F9BA-43D5-87BE-67443E8EF086}">
      <p15:sldGuideLst xmlns:p15="http://schemas.microsoft.com/office/powerpoint/2012/main"/>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userDrawn="1">
  <p:cSld name="Pic + Block + Shape Green">
    <p:bg>
      <p:bgPr>
        <a:solidFill>
          <a:srgbClr val="F2F2F7"/>
        </a:solidFill>
        <a:effectLst/>
      </p:bgPr>
    </p:bg>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B61DE7EC-1C70-2456-D8F4-0A9D8C7FA657}"/>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567" t="11622" r="13780" b="10935"/>
          <a:stretch/>
        </p:blipFill>
        <p:spPr>
          <a:xfrm rot="10800000">
            <a:off x="-2" y="0"/>
            <a:ext cx="9144001" cy="5143500"/>
          </a:xfrm>
          <a:prstGeom prst="rect">
            <a:avLst/>
          </a:prstGeom>
        </p:spPr>
      </p:pic>
      <p:sp>
        <p:nvSpPr>
          <p:cNvPr id="9" name="Abgerundetes Rechteck 1">
            <a:extLst>
              <a:ext uri="{FF2B5EF4-FFF2-40B4-BE49-F238E27FC236}">
                <a16:creationId xmlns:a16="http://schemas.microsoft.com/office/drawing/2014/main" id="{D8B3636C-10F1-C0F4-6675-CC30F6651A1F}"/>
              </a:ext>
            </a:extLst>
          </p:cNvPr>
          <p:cNvSpPr/>
          <p:nvPr userDrawn="1"/>
        </p:nvSpPr>
        <p:spPr>
          <a:xfrm>
            <a:off x="4691240" y="2679701"/>
            <a:ext cx="3924301" cy="1800225"/>
          </a:xfrm>
          <a:prstGeom prst="roundRect">
            <a:avLst>
              <a:gd name="adj" fmla="val 851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Bildplatzhalter 5">
            <a:extLst>
              <a:ext uri="{FF2B5EF4-FFF2-40B4-BE49-F238E27FC236}">
                <a16:creationId xmlns:a16="http://schemas.microsoft.com/office/drawing/2014/main" id="{B4EC9123-C4C5-A3FC-D12E-E769F9510CB9}"/>
              </a:ext>
            </a:extLst>
          </p:cNvPr>
          <p:cNvSpPr>
            <a:spLocks noGrp="1"/>
          </p:cNvSpPr>
          <p:nvPr>
            <p:ph type="pic" sz="quarter" idx="14"/>
          </p:nvPr>
        </p:nvSpPr>
        <p:spPr>
          <a:xfrm>
            <a:off x="528460" y="719138"/>
            <a:ext cx="3924301" cy="2987674"/>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sp>
        <p:nvSpPr>
          <p:cNvPr id="2" name="Textplatzhalter 4">
            <a:extLst>
              <a:ext uri="{FF2B5EF4-FFF2-40B4-BE49-F238E27FC236}">
                <a16:creationId xmlns:a16="http://schemas.microsoft.com/office/drawing/2014/main" id="{8C43C147-93C5-A73A-BB96-3F28F9D41899}"/>
              </a:ext>
            </a:extLst>
          </p:cNvPr>
          <p:cNvSpPr>
            <a:spLocks noGrp="1"/>
          </p:cNvSpPr>
          <p:nvPr>
            <p:ph type="body" sz="quarter" idx="17" hasCustomPrompt="1"/>
          </p:nvPr>
        </p:nvSpPr>
        <p:spPr>
          <a:xfrm>
            <a:off x="4813069" y="2817814"/>
            <a:ext cx="3695833" cy="281693"/>
          </a:xfrm>
          <a:prstGeom prst="rect">
            <a:avLst/>
          </a:prstGeom>
        </p:spPr>
        <p:txBody>
          <a:bodyPr tIns="0" bIns="0"/>
          <a:lstStyle>
            <a:lvl1pPr>
              <a:defRPr sz="1500" b="0" i="0">
                <a:latin typeface="Aptos" panose="020B0004020202020204" pitchFamily="34" charset="0"/>
              </a:defRPr>
            </a:lvl1pPr>
          </a:lstStyle>
          <a:p>
            <a:pPr lvl="0"/>
            <a:r>
              <a:rPr lang="de-DE" dirty="0"/>
              <a:t>Absatz-Headline</a:t>
            </a:r>
          </a:p>
        </p:txBody>
      </p:sp>
      <p:sp>
        <p:nvSpPr>
          <p:cNvPr id="3" name="Textplatzhalter 4">
            <a:extLst>
              <a:ext uri="{FF2B5EF4-FFF2-40B4-BE49-F238E27FC236}">
                <a16:creationId xmlns:a16="http://schemas.microsoft.com/office/drawing/2014/main" id="{E913B018-3C6A-4766-0B20-3F4BB11BBB7E}"/>
              </a:ext>
            </a:extLst>
          </p:cNvPr>
          <p:cNvSpPr>
            <a:spLocks noGrp="1"/>
          </p:cNvSpPr>
          <p:nvPr>
            <p:ph type="body" sz="quarter" idx="18"/>
          </p:nvPr>
        </p:nvSpPr>
        <p:spPr>
          <a:xfrm>
            <a:off x="4813069" y="3179059"/>
            <a:ext cx="3684545" cy="1201748"/>
          </a:xfrm>
          <a:prstGeom prst="rect">
            <a:avLst/>
          </a:prstGeom>
        </p:spPr>
        <p:txBody>
          <a:bodyPr tIns="0" bIns="0"/>
          <a:lstStyle>
            <a:lvl1pPr>
              <a:lnSpc>
                <a:spcPts val="1600"/>
              </a:lnSpc>
              <a:spcAft>
                <a:spcPts val="300"/>
              </a:spcAft>
              <a:defRPr sz="1200" b="0" i="0">
                <a:latin typeface="Aptos" panose="020B0004020202020204" pitchFamily="34" charset="0"/>
              </a:defRPr>
            </a:lvl1pPr>
          </a:lstStyle>
          <a:p>
            <a:pPr lvl="0"/>
            <a:r>
              <a:rPr lang="de-DE" dirty="0"/>
              <a:t>Mastertextformat bearbeiten</a:t>
            </a:r>
          </a:p>
        </p:txBody>
      </p:sp>
      <p:pic>
        <p:nvPicPr>
          <p:cNvPr id="4" name="Grafik 1" descr="Ein Bild, das Schrift, Grafiken, Grafikdesign, Logo enthält.&#10;&#10;Automatisch generierte Beschreibung">
            <a:extLst>
              <a:ext uri="{FF2B5EF4-FFF2-40B4-BE49-F238E27FC236}">
                <a16:creationId xmlns:a16="http://schemas.microsoft.com/office/drawing/2014/main" id="{86719620-CEFC-D831-A12B-8A55CD2CED38}"/>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5" name="TextBox 4">
            <a:extLst>
              <a:ext uri="{FF2B5EF4-FFF2-40B4-BE49-F238E27FC236}">
                <a16:creationId xmlns:a16="http://schemas.microsoft.com/office/drawing/2014/main" id="{6264FC68-79E1-41CE-6B83-3C9E4BC0C94B}"/>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120706213"/>
      </p:ext>
    </p:extLst>
  </p:cSld>
  <p:clrMapOvr>
    <a:masterClrMapping/>
  </p:clrMapOvr>
  <p:extLst>
    <p:ext uri="{DCECCB84-F9BA-43D5-87BE-67443E8EF086}">
      <p15:sldGuideLst xmlns:p15="http://schemas.microsoft.com/office/powerpoint/2012/main"/>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Pic + Block + Shape Rose">
    <p:bg>
      <p:bgPr>
        <a:solidFill>
          <a:srgbClr val="F2F2F7"/>
        </a:solidFill>
        <a:effectLst/>
      </p:bgPr>
    </p:bg>
    <p:spTree>
      <p:nvGrpSpPr>
        <p:cNvPr id="1" name=""/>
        <p:cNvGrpSpPr/>
        <p:nvPr/>
      </p:nvGrpSpPr>
      <p:grpSpPr>
        <a:xfrm>
          <a:off x="0" y="0"/>
          <a:ext cx="0" cy="0"/>
          <a:chOff x="0" y="0"/>
          <a:chExt cx="0" cy="0"/>
        </a:xfrm>
      </p:grpSpPr>
      <p:pic>
        <p:nvPicPr>
          <p:cNvPr id="2" name="Grafik 6">
            <a:extLst>
              <a:ext uri="{FF2B5EF4-FFF2-40B4-BE49-F238E27FC236}">
                <a16:creationId xmlns:a16="http://schemas.microsoft.com/office/drawing/2014/main" id="{AD87D01E-7BFA-C287-30DB-057EF1332F17}"/>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567" t="11622" r="13780" b="10935"/>
          <a:stretch/>
        </p:blipFill>
        <p:spPr>
          <a:xfrm rot="10800000">
            <a:off x="-2" y="0"/>
            <a:ext cx="9144001" cy="5143500"/>
          </a:xfrm>
          <a:prstGeom prst="rect">
            <a:avLst/>
          </a:prstGeom>
        </p:spPr>
      </p:pic>
      <p:sp>
        <p:nvSpPr>
          <p:cNvPr id="9" name="Abgerundetes Rechteck 1">
            <a:extLst>
              <a:ext uri="{FF2B5EF4-FFF2-40B4-BE49-F238E27FC236}">
                <a16:creationId xmlns:a16="http://schemas.microsoft.com/office/drawing/2014/main" id="{D8B3636C-10F1-C0F4-6675-CC30F6651A1F}"/>
              </a:ext>
            </a:extLst>
          </p:cNvPr>
          <p:cNvSpPr/>
          <p:nvPr userDrawn="1"/>
        </p:nvSpPr>
        <p:spPr>
          <a:xfrm>
            <a:off x="4691240" y="2679701"/>
            <a:ext cx="3924301" cy="1800225"/>
          </a:xfrm>
          <a:prstGeom prst="roundRect">
            <a:avLst>
              <a:gd name="adj" fmla="val 851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platzhalter 4">
            <a:extLst>
              <a:ext uri="{FF2B5EF4-FFF2-40B4-BE49-F238E27FC236}">
                <a16:creationId xmlns:a16="http://schemas.microsoft.com/office/drawing/2014/main" id="{3520354C-A5B4-856B-3812-61D3CD101D41}"/>
              </a:ext>
            </a:extLst>
          </p:cNvPr>
          <p:cNvSpPr>
            <a:spLocks noGrp="1"/>
          </p:cNvSpPr>
          <p:nvPr>
            <p:ph type="body" sz="quarter" idx="17" hasCustomPrompt="1"/>
          </p:nvPr>
        </p:nvSpPr>
        <p:spPr>
          <a:xfrm>
            <a:off x="4813069" y="2817814"/>
            <a:ext cx="3695833" cy="281693"/>
          </a:xfrm>
          <a:prstGeom prst="rect">
            <a:avLst/>
          </a:prstGeom>
        </p:spPr>
        <p:txBody>
          <a:bodyPr tIns="0" bIns="0"/>
          <a:lstStyle>
            <a:lvl1pPr>
              <a:defRPr sz="1500" b="0" i="0">
                <a:latin typeface="Aptos" panose="020B0004020202020204" pitchFamily="34" charset="0"/>
              </a:defRPr>
            </a:lvl1pPr>
          </a:lstStyle>
          <a:p>
            <a:pPr lvl="0"/>
            <a:r>
              <a:rPr lang="de-DE" dirty="0"/>
              <a:t>Absatz-Headline</a:t>
            </a:r>
          </a:p>
        </p:txBody>
      </p:sp>
      <p:sp>
        <p:nvSpPr>
          <p:cNvPr id="11" name="Textplatzhalter 4">
            <a:extLst>
              <a:ext uri="{FF2B5EF4-FFF2-40B4-BE49-F238E27FC236}">
                <a16:creationId xmlns:a16="http://schemas.microsoft.com/office/drawing/2014/main" id="{F64E97DF-6133-B27C-366C-9C86702D1743}"/>
              </a:ext>
            </a:extLst>
          </p:cNvPr>
          <p:cNvSpPr>
            <a:spLocks noGrp="1"/>
          </p:cNvSpPr>
          <p:nvPr>
            <p:ph type="body" sz="quarter" idx="18"/>
          </p:nvPr>
        </p:nvSpPr>
        <p:spPr>
          <a:xfrm>
            <a:off x="4813069" y="3179059"/>
            <a:ext cx="3684545" cy="1201748"/>
          </a:xfrm>
          <a:prstGeom prst="rect">
            <a:avLst/>
          </a:prstGeom>
        </p:spPr>
        <p:txBody>
          <a:bodyPr tIns="0" bIns="0"/>
          <a:lstStyle>
            <a:lvl1pPr>
              <a:lnSpc>
                <a:spcPts val="1600"/>
              </a:lnSpc>
              <a:spcAft>
                <a:spcPts val="300"/>
              </a:spcAft>
              <a:defRPr sz="1200" b="0" i="0">
                <a:latin typeface="Aptos" panose="020B0004020202020204" pitchFamily="34" charset="0"/>
              </a:defRPr>
            </a:lvl1pPr>
          </a:lstStyle>
          <a:p>
            <a:pPr lvl="0"/>
            <a:r>
              <a:rPr lang="de-DE" dirty="0"/>
              <a:t>Mastertextformat bearbeiten</a:t>
            </a:r>
          </a:p>
        </p:txBody>
      </p:sp>
      <p:sp>
        <p:nvSpPr>
          <p:cNvPr id="12" name="Bildplatzhalter 5">
            <a:extLst>
              <a:ext uri="{FF2B5EF4-FFF2-40B4-BE49-F238E27FC236}">
                <a16:creationId xmlns:a16="http://schemas.microsoft.com/office/drawing/2014/main" id="{B4EC9123-C4C5-A3FC-D12E-E769F9510CB9}"/>
              </a:ext>
            </a:extLst>
          </p:cNvPr>
          <p:cNvSpPr>
            <a:spLocks noGrp="1"/>
          </p:cNvSpPr>
          <p:nvPr>
            <p:ph type="pic" sz="quarter" idx="14"/>
          </p:nvPr>
        </p:nvSpPr>
        <p:spPr>
          <a:xfrm>
            <a:off x="528460" y="719138"/>
            <a:ext cx="3924301" cy="2987674"/>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pic>
        <p:nvPicPr>
          <p:cNvPr id="3" name="Grafik 1" descr="Ein Bild, das Schrift, Grafiken, Grafikdesign, Logo enthält.&#10;&#10;Automatisch generierte Beschreibung">
            <a:extLst>
              <a:ext uri="{FF2B5EF4-FFF2-40B4-BE49-F238E27FC236}">
                <a16:creationId xmlns:a16="http://schemas.microsoft.com/office/drawing/2014/main" id="{7E20F900-2DD4-8B9A-98DF-6353F01FA3B4}"/>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4" name="TextBox 4">
            <a:extLst>
              <a:ext uri="{FF2B5EF4-FFF2-40B4-BE49-F238E27FC236}">
                <a16:creationId xmlns:a16="http://schemas.microsoft.com/office/drawing/2014/main" id="{F74E810F-2F67-BE1E-5F6B-76A0B963580F}"/>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2984721391"/>
      </p:ext>
    </p:extLst>
  </p:cSld>
  <p:clrMapOvr>
    <a:masterClrMapping/>
  </p:clrMapOvr>
  <p:extLst>
    <p:ext uri="{DCECCB84-F9BA-43D5-87BE-67443E8EF086}">
      <p15:sldGuideLst xmlns:p15="http://schemas.microsoft.com/office/powerpoint/2012/main"/>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Pic + Block + Shape Blue">
    <p:bg>
      <p:bgPr>
        <a:solidFill>
          <a:srgbClr val="F2F2F7"/>
        </a:solidFill>
        <a:effectLst/>
      </p:bgPr>
    </p:bg>
    <p:spTree>
      <p:nvGrpSpPr>
        <p:cNvPr id="1" name=""/>
        <p:cNvGrpSpPr/>
        <p:nvPr/>
      </p:nvGrpSpPr>
      <p:grpSpPr>
        <a:xfrm>
          <a:off x="0" y="0"/>
          <a:ext cx="0" cy="0"/>
          <a:chOff x="0" y="0"/>
          <a:chExt cx="0" cy="0"/>
        </a:xfrm>
      </p:grpSpPr>
      <p:pic>
        <p:nvPicPr>
          <p:cNvPr id="2" name="Grafik 6">
            <a:extLst>
              <a:ext uri="{FF2B5EF4-FFF2-40B4-BE49-F238E27FC236}">
                <a16:creationId xmlns:a16="http://schemas.microsoft.com/office/drawing/2014/main" id="{AD87D01E-7BFA-C287-30DB-057EF1332F17}"/>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567" t="11622" r="13780" b="10935"/>
          <a:stretch/>
        </p:blipFill>
        <p:spPr>
          <a:xfrm rot="10800000">
            <a:off x="-2" y="0"/>
            <a:ext cx="9144001" cy="5143500"/>
          </a:xfrm>
          <a:prstGeom prst="rect">
            <a:avLst/>
          </a:prstGeom>
        </p:spPr>
      </p:pic>
      <p:sp>
        <p:nvSpPr>
          <p:cNvPr id="9" name="Abgerundetes Rechteck 1">
            <a:extLst>
              <a:ext uri="{FF2B5EF4-FFF2-40B4-BE49-F238E27FC236}">
                <a16:creationId xmlns:a16="http://schemas.microsoft.com/office/drawing/2014/main" id="{D8B3636C-10F1-C0F4-6675-CC30F6651A1F}"/>
              </a:ext>
            </a:extLst>
          </p:cNvPr>
          <p:cNvSpPr/>
          <p:nvPr userDrawn="1"/>
        </p:nvSpPr>
        <p:spPr>
          <a:xfrm>
            <a:off x="4691240" y="2679701"/>
            <a:ext cx="3924301" cy="1800225"/>
          </a:xfrm>
          <a:prstGeom prst="roundRect">
            <a:avLst>
              <a:gd name="adj" fmla="val 851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platzhalter 4">
            <a:extLst>
              <a:ext uri="{FF2B5EF4-FFF2-40B4-BE49-F238E27FC236}">
                <a16:creationId xmlns:a16="http://schemas.microsoft.com/office/drawing/2014/main" id="{3520354C-A5B4-856B-3812-61D3CD101D41}"/>
              </a:ext>
            </a:extLst>
          </p:cNvPr>
          <p:cNvSpPr>
            <a:spLocks noGrp="1"/>
          </p:cNvSpPr>
          <p:nvPr>
            <p:ph type="body" sz="quarter" idx="17" hasCustomPrompt="1"/>
          </p:nvPr>
        </p:nvSpPr>
        <p:spPr>
          <a:xfrm>
            <a:off x="4813069" y="2817814"/>
            <a:ext cx="3695833" cy="281693"/>
          </a:xfrm>
          <a:prstGeom prst="rect">
            <a:avLst/>
          </a:prstGeom>
        </p:spPr>
        <p:txBody>
          <a:bodyPr tIns="0" bIns="0"/>
          <a:lstStyle>
            <a:lvl1pPr>
              <a:defRPr sz="1500" b="0" i="0">
                <a:latin typeface="Aptos" panose="020B0004020202020204" pitchFamily="34" charset="0"/>
              </a:defRPr>
            </a:lvl1pPr>
          </a:lstStyle>
          <a:p>
            <a:pPr lvl="0"/>
            <a:r>
              <a:rPr lang="de-DE" dirty="0"/>
              <a:t>Absatz-Headline</a:t>
            </a:r>
          </a:p>
        </p:txBody>
      </p:sp>
      <p:sp>
        <p:nvSpPr>
          <p:cNvPr id="11" name="Textplatzhalter 4">
            <a:extLst>
              <a:ext uri="{FF2B5EF4-FFF2-40B4-BE49-F238E27FC236}">
                <a16:creationId xmlns:a16="http://schemas.microsoft.com/office/drawing/2014/main" id="{F64E97DF-6133-B27C-366C-9C86702D1743}"/>
              </a:ext>
            </a:extLst>
          </p:cNvPr>
          <p:cNvSpPr>
            <a:spLocks noGrp="1"/>
          </p:cNvSpPr>
          <p:nvPr>
            <p:ph type="body" sz="quarter" idx="18"/>
          </p:nvPr>
        </p:nvSpPr>
        <p:spPr>
          <a:xfrm>
            <a:off x="4813069" y="3179059"/>
            <a:ext cx="3684545" cy="1201748"/>
          </a:xfrm>
          <a:prstGeom prst="rect">
            <a:avLst/>
          </a:prstGeom>
        </p:spPr>
        <p:txBody>
          <a:bodyPr tIns="0" bIns="0"/>
          <a:lstStyle>
            <a:lvl1pPr>
              <a:lnSpc>
                <a:spcPts val="1600"/>
              </a:lnSpc>
              <a:spcAft>
                <a:spcPts val="300"/>
              </a:spcAft>
              <a:defRPr sz="1200" b="0" i="0">
                <a:latin typeface="Aptos" panose="020B0004020202020204" pitchFamily="34" charset="0"/>
              </a:defRPr>
            </a:lvl1pPr>
          </a:lstStyle>
          <a:p>
            <a:pPr lvl="0"/>
            <a:r>
              <a:rPr lang="de-DE" dirty="0"/>
              <a:t>Mastertextformat bearbeiten</a:t>
            </a:r>
          </a:p>
        </p:txBody>
      </p:sp>
      <p:sp>
        <p:nvSpPr>
          <p:cNvPr id="12" name="Bildplatzhalter 5">
            <a:extLst>
              <a:ext uri="{FF2B5EF4-FFF2-40B4-BE49-F238E27FC236}">
                <a16:creationId xmlns:a16="http://schemas.microsoft.com/office/drawing/2014/main" id="{B4EC9123-C4C5-A3FC-D12E-E769F9510CB9}"/>
              </a:ext>
            </a:extLst>
          </p:cNvPr>
          <p:cNvSpPr>
            <a:spLocks noGrp="1"/>
          </p:cNvSpPr>
          <p:nvPr>
            <p:ph type="pic" sz="quarter" idx="14"/>
          </p:nvPr>
        </p:nvSpPr>
        <p:spPr>
          <a:xfrm>
            <a:off x="528460" y="719138"/>
            <a:ext cx="3924301" cy="2987674"/>
          </a:xfrm>
          <a:prstGeom prst="roundRect">
            <a:avLst>
              <a:gd name="adj" fmla="val 5382"/>
            </a:avLst>
          </a:prstGeom>
        </p:spPr>
        <p:txBody>
          <a:bodyPr/>
          <a:lstStyle>
            <a:lvl1pPr>
              <a:defRPr b="0" i="0">
                <a:latin typeface="Aptos" panose="020B0004020202020204" pitchFamily="34" charset="0"/>
              </a:defRPr>
            </a:lvl1pPr>
          </a:lstStyle>
          <a:p>
            <a:endParaRPr lang="de-DE" dirty="0"/>
          </a:p>
        </p:txBody>
      </p:sp>
      <p:pic>
        <p:nvPicPr>
          <p:cNvPr id="3" name="Grafik 1" descr="Ein Bild, das Schrift, Grafiken, Grafikdesign, Logo enthält.&#10;&#10;Automatisch generierte Beschreibung">
            <a:extLst>
              <a:ext uri="{FF2B5EF4-FFF2-40B4-BE49-F238E27FC236}">
                <a16:creationId xmlns:a16="http://schemas.microsoft.com/office/drawing/2014/main" id="{8B6DD07A-A355-AF5D-3EBE-16E01FE5A4A8}"/>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
        <p:nvSpPr>
          <p:cNvPr id="4" name="TextBox 4">
            <a:extLst>
              <a:ext uri="{FF2B5EF4-FFF2-40B4-BE49-F238E27FC236}">
                <a16:creationId xmlns:a16="http://schemas.microsoft.com/office/drawing/2014/main" id="{8ABE53BF-A055-ED56-7082-B591B4C856E6}"/>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1076049112"/>
      </p:ext>
    </p:extLst>
  </p:cSld>
  <p:clrMapOvr>
    <a:masterClrMapping/>
  </p:clrMapOvr>
  <p:extLst>
    <p:ext uri="{DCECCB84-F9BA-43D5-87BE-67443E8EF086}">
      <p15:sldGuideLst xmlns:p15="http://schemas.microsoft.com/office/powerpoint/2012/main"/>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HL + Sub + 4 Blocks">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3FAD7664-4280-2D22-CF38-8CEBE3942D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679950" y="1492250"/>
            <a:ext cx="3921106" cy="1392416"/>
          </a:xfrm>
          <a:prstGeom prst="rect">
            <a:avLst/>
          </a:prstGeom>
        </p:spPr>
      </p:pic>
      <p:pic>
        <p:nvPicPr>
          <p:cNvPr id="7" name="Grafik 6">
            <a:extLst>
              <a:ext uri="{FF2B5EF4-FFF2-40B4-BE49-F238E27FC236}">
                <a16:creationId xmlns:a16="http://schemas.microsoft.com/office/drawing/2014/main" id="{832D878B-175B-D986-E7C6-B054ED59B46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35371" y="3087509"/>
            <a:ext cx="3921106" cy="1392415"/>
          </a:xfrm>
          <a:prstGeom prst="rect">
            <a:avLst/>
          </a:prstGeom>
        </p:spPr>
      </p:pic>
      <p:pic>
        <p:nvPicPr>
          <p:cNvPr id="9" name="Grafik 8">
            <a:extLst>
              <a:ext uri="{FF2B5EF4-FFF2-40B4-BE49-F238E27FC236}">
                <a16:creationId xmlns:a16="http://schemas.microsoft.com/office/drawing/2014/main" id="{A1507A05-675B-130E-F63C-9D2D59C26006}"/>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4681558" y="3082873"/>
            <a:ext cx="3921105" cy="1397054"/>
          </a:xfrm>
          <a:prstGeom prst="rect">
            <a:avLst/>
          </a:prstGeom>
        </p:spPr>
      </p:pic>
      <p:pic>
        <p:nvPicPr>
          <p:cNvPr id="11" name="Grafik 10">
            <a:extLst>
              <a:ext uri="{FF2B5EF4-FFF2-40B4-BE49-F238E27FC236}">
                <a16:creationId xmlns:a16="http://schemas.microsoft.com/office/drawing/2014/main" id="{4B87A83A-4845-90F3-FCC5-AE85D31322D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541359" y="1492250"/>
            <a:ext cx="3921104" cy="1392416"/>
          </a:xfrm>
          <a:prstGeom prst="rect">
            <a:avLst/>
          </a:prstGeom>
        </p:spPr>
      </p:pic>
      <p:sp>
        <p:nvSpPr>
          <p:cNvPr id="2" name="Content Placeholder 2">
            <a:extLst>
              <a:ext uri="{FF2B5EF4-FFF2-40B4-BE49-F238E27FC236}">
                <a16:creationId xmlns:a16="http://schemas.microsoft.com/office/drawing/2014/main" id="{C913C135-8D22-999F-5CB8-3F43A3DA8E45}"/>
              </a:ext>
            </a:extLst>
          </p:cNvPr>
          <p:cNvSpPr>
            <a:spLocks noGrp="1"/>
          </p:cNvSpPr>
          <p:nvPr>
            <p:ph idx="16"/>
          </p:nvPr>
        </p:nvSpPr>
        <p:spPr>
          <a:xfrm>
            <a:off x="662151" y="1623848"/>
            <a:ext cx="3689131" cy="1153621"/>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6" name="Content Placeholder 2">
            <a:extLst>
              <a:ext uri="{FF2B5EF4-FFF2-40B4-BE49-F238E27FC236}">
                <a16:creationId xmlns:a16="http://schemas.microsoft.com/office/drawing/2014/main" id="{EBFBECFF-DCCE-BCCB-1DCD-85A5F7B688BC}"/>
              </a:ext>
            </a:extLst>
          </p:cNvPr>
          <p:cNvSpPr>
            <a:spLocks noGrp="1"/>
          </p:cNvSpPr>
          <p:nvPr>
            <p:ph idx="17"/>
          </p:nvPr>
        </p:nvSpPr>
        <p:spPr>
          <a:xfrm>
            <a:off x="4792718" y="1623848"/>
            <a:ext cx="3689131" cy="1158767"/>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8" name="Content Placeholder 2">
            <a:extLst>
              <a:ext uri="{FF2B5EF4-FFF2-40B4-BE49-F238E27FC236}">
                <a16:creationId xmlns:a16="http://schemas.microsoft.com/office/drawing/2014/main" id="{5FC350DB-042C-4149-51B7-826DB9982C1F}"/>
              </a:ext>
            </a:extLst>
          </p:cNvPr>
          <p:cNvSpPr>
            <a:spLocks noGrp="1"/>
          </p:cNvSpPr>
          <p:nvPr>
            <p:ph idx="18"/>
          </p:nvPr>
        </p:nvSpPr>
        <p:spPr>
          <a:xfrm>
            <a:off x="662151" y="3231931"/>
            <a:ext cx="3689131" cy="1129862"/>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0" name="Content Placeholder 2">
            <a:extLst>
              <a:ext uri="{FF2B5EF4-FFF2-40B4-BE49-F238E27FC236}">
                <a16:creationId xmlns:a16="http://schemas.microsoft.com/office/drawing/2014/main" id="{D88F92AD-A164-7C63-3D28-FA51FAE2C12E}"/>
              </a:ext>
            </a:extLst>
          </p:cNvPr>
          <p:cNvSpPr>
            <a:spLocks noGrp="1"/>
          </p:cNvSpPr>
          <p:nvPr>
            <p:ph idx="19"/>
          </p:nvPr>
        </p:nvSpPr>
        <p:spPr>
          <a:xfrm>
            <a:off x="4792718" y="3231931"/>
            <a:ext cx="3689131" cy="1129862"/>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4" name="Textplatzhalter 13">
            <a:extLst>
              <a:ext uri="{FF2B5EF4-FFF2-40B4-BE49-F238E27FC236}">
                <a16:creationId xmlns:a16="http://schemas.microsoft.com/office/drawing/2014/main" id="{E070E87B-0F39-99D6-E819-83A70FAADD5E}"/>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12" name="Textplatzhalter 11">
            <a:extLst>
              <a:ext uri="{FF2B5EF4-FFF2-40B4-BE49-F238E27FC236}">
                <a16:creationId xmlns:a16="http://schemas.microsoft.com/office/drawing/2014/main" id="{479B52CD-790D-4EDB-ECCB-A913FED1EDEA}"/>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212771732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HL + Sub + 4 Blocks Inverte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3FAD7664-4280-2D22-CF38-8CEBE3942D99}"/>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679950" y="1492250"/>
            <a:ext cx="3922712" cy="1392416"/>
          </a:xfrm>
          <a:prstGeom prst="rect">
            <a:avLst/>
          </a:prstGeom>
        </p:spPr>
      </p:pic>
      <p:pic>
        <p:nvPicPr>
          <p:cNvPr id="7" name="Grafik 6">
            <a:extLst>
              <a:ext uri="{FF2B5EF4-FFF2-40B4-BE49-F238E27FC236}">
                <a16:creationId xmlns:a16="http://schemas.microsoft.com/office/drawing/2014/main" id="{832D878B-175B-D986-E7C6-B054ED59B468}"/>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539749" y="3082874"/>
            <a:ext cx="3922713" cy="1397052"/>
          </a:xfrm>
          <a:prstGeom prst="rect">
            <a:avLst/>
          </a:prstGeom>
        </p:spPr>
      </p:pic>
      <p:pic>
        <p:nvPicPr>
          <p:cNvPr id="9" name="Grafik 8">
            <a:extLst>
              <a:ext uri="{FF2B5EF4-FFF2-40B4-BE49-F238E27FC236}">
                <a16:creationId xmlns:a16="http://schemas.microsoft.com/office/drawing/2014/main" id="{A1507A05-675B-130E-F63C-9D2D59C26006}"/>
              </a:ext>
            </a:extLst>
          </p:cNvPr>
          <p:cNvPicPr>
            <a:picLocks noChangeAspect="1"/>
          </p:cNvPicPr>
          <p:nvPr userDrawn="1"/>
        </p:nvPicPr>
        <p:blipFill>
          <a:blip r:embed="rId6">
            <a:extLst>
              <a:ext uri="{96DAC541-7B7A-43D3-8B79-37D633B846F1}">
                <asvg:svgBlip xmlns:asvg="http://schemas.microsoft.com/office/drawing/2016/SVG/main" r:embed="rId7"/>
              </a:ext>
            </a:extLst>
          </a:blip>
          <a:srcRect/>
          <a:stretch/>
        </p:blipFill>
        <p:spPr>
          <a:xfrm>
            <a:off x="4679951" y="3082873"/>
            <a:ext cx="3922712" cy="1397053"/>
          </a:xfrm>
          <a:prstGeom prst="rect">
            <a:avLst/>
          </a:prstGeom>
        </p:spPr>
      </p:pic>
      <p:pic>
        <p:nvPicPr>
          <p:cNvPr id="11" name="Grafik 10">
            <a:extLst>
              <a:ext uri="{FF2B5EF4-FFF2-40B4-BE49-F238E27FC236}">
                <a16:creationId xmlns:a16="http://schemas.microsoft.com/office/drawing/2014/main" id="{4B87A83A-4845-90F3-FCC5-AE85D31322D4}"/>
              </a:ext>
            </a:extLst>
          </p:cNvPr>
          <p:cNvPicPr>
            <a:picLocks noChangeAspect="1"/>
          </p:cNvPicPr>
          <p:nvPr userDrawn="1"/>
        </p:nvPicPr>
        <p:blipFill>
          <a:blip r:embed="rId8">
            <a:extLst>
              <a:ext uri="{96DAC541-7B7A-43D3-8B79-37D633B846F1}">
                <asvg:svgBlip xmlns:asvg="http://schemas.microsoft.com/office/drawing/2016/SVG/main" r:embed="rId9"/>
              </a:ext>
            </a:extLst>
          </a:blip>
          <a:srcRect/>
          <a:stretch/>
        </p:blipFill>
        <p:spPr>
          <a:xfrm>
            <a:off x="539749" y="1492250"/>
            <a:ext cx="3922712" cy="1392416"/>
          </a:xfrm>
          <a:prstGeom prst="rect">
            <a:avLst/>
          </a:prstGeom>
        </p:spPr>
      </p:pic>
      <p:sp>
        <p:nvSpPr>
          <p:cNvPr id="14" name="Content Placeholder 2">
            <a:extLst>
              <a:ext uri="{FF2B5EF4-FFF2-40B4-BE49-F238E27FC236}">
                <a16:creationId xmlns:a16="http://schemas.microsoft.com/office/drawing/2014/main" id="{01158B72-3C20-C266-1290-1D55D7A9E20C}"/>
              </a:ext>
            </a:extLst>
          </p:cNvPr>
          <p:cNvSpPr>
            <a:spLocks noGrp="1"/>
          </p:cNvSpPr>
          <p:nvPr>
            <p:ph idx="16"/>
          </p:nvPr>
        </p:nvSpPr>
        <p:spPr>
          <a:xfrm>
            <a:off x="662151" y="1623848"/>
            <a:ext cx="3689131" cy="1153621"/>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5" name="Content Placeholder 2">
            <a:extLst>
              <a:ext uri="{FF2B5EF4-FFF2-40B4-BE49-F238E27FC236}">
                <a16:creationId xmlns:a16="http://schemas.microsoft.com/office/drawing/2014/main" id="{2DEA1BF5-409F-B12A-DA40-B0CC48A5414D}"/>
              </a:ext>
            </a:extLst>
          </p:cNvPr>
          <p:cNvSpPr>
            <a:spLocks noGrp="1"/>
          </p:cNvSpPr>
          <p:nvPr>
            <p:ph idx="17"/>
          </p:nvPr>
        </p:nvSpPr>
        <p:spPr>
          <a:xfrm>
            <a:off x="4792718" y="1623848"/>
            <a:ext cx="3689131" cy="1158767"/>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6" name="Content Placeholder 2">
            <a:extLst>
              <a:ext uri="{FF2B5EF4-FFF2-40B4-BE49-F238E27FC236}">
                <a16:creationId xmlns:a16="http://schemas.microsoft.com/office/drawing/2014/main" id="{3F163262-FFDF-73D9-E7EB-FFA8824A11EF}"/>
              </a:ext>
            </a:extLst>
          </p:cNvPr>
          <p:cNvSpPr>
            <a:spLocks noGrp="1"/>
          </p:cNvSpPr>
          <p:nvPr>
            <p:ph idx="18"/>
          </p:nvPr>
        </p:nvSpPr>
        <p:spPr>
          <a:xfrm>
            <a:off x="662151" y="3231931"/>
            <a:ext cx="3689131" cy="1129862"/>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7" name="Content Placeholder 2">
            <a:extLst>
              <a:ext uri="{FF2B5EF4-FFF2-40B4-BE49-F238E27FC236}">
                <a16:creationId xmlns:a16="http://schemas.microsoft.com/office/drawing/2014/main" id="{E090456E-1187-D862-B6FA-88C098861E57}"/>
              </a:ext>
            </a:extLst>
          </p:cNvPr>
          <p:cNvSpPr>
            <a:spLocks noGrp="1"/>
          </p:cNvSpPr>
          <p:nvPr>
            <p:ph idx="19"/>
          </p:nvPr>
        </p:nvSpPr>
        <p:spPr>
          <a:xfrm>
            <a:off x="4792718" y="3231931"/>
            <a:ext cx="3689131" cy="1129862"/>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3" name="Textplatzhalter 13">
            <a:extLst>
              <a:ext uri="{FF2B5EF4-FFF2-40B4-BE49-F238E27FC236}">
                <a16:creationId xmlns:a16="http://schemas.microsoft.com/office/drawing/2014/main" id="{737F8788-3EBF-9385-D9F1-8C594A973166}"/>
              </a:ext>
            </a:extLst>
          </p:cNvPr>
          <p:cNvSpPr>
            <a:spLocks noGrp="1"/>
          </p:cNvSpPr>
          <p:nvPr>
            <p:ph type="body" sz="quarter" idx="15" hasCustomPrompt="1"/>
          </p:nvPr>
        </p:nvSpPr>
        <p:spPr>
          <a:xfrm>
            <a:off x="546235" y="1048887"/>
            <a:ext cx="8056427" cy="199342"/>
          </a:xfrm>
          <a:prstGeom prst="rect">
            <a:avLst/>
          </a:prstGeom>
        </p:spPr>
        <p:txBody>
          <a:bodyPr lIns="0" tIns="0" rIns="0" bIns="0"/>
          <a:lstStyle>
            <a:lvl1pPr>
              <a:lnSpc>
                <a:spcPts val="1800"/>
              </a:lnSpc>
              <a:defRPr sz="1500" b="0" i="0">
                <a:latin typeface="Aptos" panose="020B0004020202020204" pitchFamily="34" charset="0"/>
              </a:defRPr>
            </a:lvl1pPr>
          </a:lstStyle>
          <a:p>
            <a:pPr lvl="0"/>
            <a:r>
              <a:rPr lang="de-DE" dirty="0"/>
              <a:t>Subheadline</a:t>
            </a:r>
          </a:p>
        </p:txBody>
      </p:sp>
      <p:sp>
        <p:nvSpPr>
          <p:cNvPr id="4" name="Textplatzhalter 11">
            <a:extLst>
              <a:ext uri="{FF2B5EF4-FFF2-40B4-BE49-F238E27FC236}">
                <a16:creationId xmlns:a16="http://schemas.microsoft.com/office/drawing/2014/main" id="{0FA729FB-9973-0E8F-BEE5-C25402F66D7B}"/>
              </a:ext>
            </a:extLst>
          </p:cNvPr>
          <p:cNvSpPr>
            <a:spLocks noGrp="1"/>
          </p:cNvSpPr>
          <p:nvPr>
            <p:ph type="body" sz="quarter" idx="11" hasCustomPrompt="1"/>
          </p:nvPr>
        </p:nvSpPr>
        <p:spPr>
          <a:xfrm>
            <a:off x="546234" y="719138"/>
            <a:ext cx="8056428" cy="291003"/>
          </a:xfrm>
          <a:prstGeom prst="rect">
            <a:avLst/>
          </a:prstGeom>
        </p:spPr>
        <p:txBody>
          <a:bodyPr lIns="0" tIns="0" rIns="0" bIns="0" anchor="t" anchorCtr="0"/>
          <a:lstStyle>
            <a:lvl1pPr>
              <a:lnSpc>
                <a:spcPts val="2600"/>
              </a:lnSpc>
              <a:spcAft>
                <a:spcPts val="0"/>
              </a:spcAft>
              <a:defRPr sz="2400" b="0" i="0">
                <a:latin typeface="Aptos" panose="020B0004020202020204" pitchFamily="34" charset="0"/>
              </a:defRPr>
            </a:lvl1pPr>
          </a:lstStyle>
          <a:p>
            <a:pPr lvl="0"/>
            <a:r>
              <a:rPr lang="de-DE" dirty="0"/>
              <a:t>Headline</a:t>
            </a:r>
          </a:p>
        </p:txBody>
      </p:sp>
    </p:spTree>
    <p:extLst>
      <p:ext uri="{BB962C8B-B14F-4D97-AF65-F5344CB8AC3E}">
        <p14:creationId xmlns:p14="http://schemas.microsoft.com/office/powerpoint/2010/main" val="269402726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4 Blocks">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3FAD7664-4280-2D22-CF38-8CEBE3942D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679950" y="874438"/>
            <a:ext cx="3921106" cy="1697312"/>
          </a:xfrm>
          <a:prstGeom prst="rect">
            <a:avLst/>
          </a:prstGeom>
        </p:spPr>
      </p:pic>
      <p:pic>
        <p:nvPicPr>
          <p:cNvPr id="7" name="Grafik 6">
            <a:extLst>
              <a:ext uri="{FF2B5EF4-FFF2-40B4-BE49-F238E27FC236}">
                <a16:creationId xmlns:a16="http://schemas.microsoft.com/office/drawing/2014/main" id="{832D878B-175B-D986-E7C6-B054ED59B46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35371" y="2782613"/>
            <a:ext cx="3921106" cy="1697312"/>
          </a:xfrm>
          <a:prstGeom prst="rect">
            <a:avLst/>
          </a:prstGeom>
        </p:spPr>
      </p:pic>
      <p:pic>
        <p:nvPicPr>
          <p:cNvPr id="9" name="Grafik 8">
            <a:extLst>
              <a:ext uri="{FF2B5EF4-FFF2-40B4-BE49-F238E27FC236}">
                <a16:creationId xmlns:a16="http://schemas.microsoft.com/office/drawing/2014/main" id="{A1507A05-675B-130E-F63C-9D2D59C26006}"/>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4681558" y="2782615"/>
            <a:ext cx="3921105" cy="1697312"/>
          </a:xfrm>
          <a:prstGeom prst="rect">
            <a:avLst/>
          </a:prstGeom>
        </p:spPr>
      </p:pic>
      <p:pic>
        <p:nvPicPr>
          <p:cNvPr id="11" name="Grafik 10">
            <a:extLst>
              <a:ext uri="{FF2B5EF4-FFF2-40B4-BE49-F238E27FC236}">
                <a16:creationId xmlns:a16="http://schemas.microsoft.com/office/drawing/2014/main" id="{4B87A83A-4845-90F3-FCC5-AE85D31322D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541359" y="874439"/>
            <a:ext cx="3921104" cy="1697311"/>
          </a:xfrm>
          <a:prstGeom prst="rect">
            <a:avLst/>
          </a:prstGeom>
        </p:spPr>
      </p:pic>
      <p:sp>
        <p:nvSpPr>
          <p:cNvPr id="2" name="Content Placeholder 2">
            <a:extLst>
              <a:ext uri="{FF2B5EF4-FFF2-40B4-BE49-F238E27FC236}">
                <a16:creationId xmlns:a16="http://schemas.microsoft.com/office/drawing/2014/main" id="{C913C135-8D22-999F-5CB8-3F43A3DA8E45}"/>
              </a:ext>
            </a:extLst>
          </p:cNvPr>
          <p:cNvSpPr>
            <a:spLocks noGrp="1"/>
          </p:cNvSpPr>
          <p:nvPr>
            <p:ph idx="16"/>
          </p:nvPr>
        </p:nvSpPr>
        <p:spPr>
          <a:xfrm>
            <a:off x="662151" y="993228"/>
            <a:ext cx="3689131" cy="1466193"/>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6" name="Content Placeholder 2">
            <a:extLst>
              <a:ext uri="{FF2B5EF4-FFF2-40B4-BE49-F238E27FC236}">
                <a16:creationId xmlns:a16="http://schemas.microsoft.com/office/drawing/2014/main" id="{EBFBECFF-DCCE-BCCB-1DCD-85A5F7B688BC}"/>
              </a:ext>
            </a:extLst>
          </p:cNvPr>
          <p:cNvSpPr>
            <a:spLocks noGrp="1"/>
          </p:cNvSpPr>
          <p:nvPr>
            <p:ph idx="17"/>
          </p:nvPr>
        </p:nvSpPr>
        <p:spPr>
          <a:xfrm>
            <a:off x="4792718" y="993228"/>
            <a:ext cx="3689131" cy="1466193"/>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8" name="Content Placeholder 2">
            <a:extLst>
              <a:ext uri="{FF2B5EF4-FFF2-40B4-BE49-F238E27FC236}">
                <a16:creationId xmlns:a16="http://schemas.microsoft.com/office/drawing/2014/main" id="{5FC350DB-042C-4149-51B7-826DB9982C1F}"/>
              </a:ext>
            </a:extLst>
          </p:cNvPr>
          <p:cNvSpPr>
            <a:spLocks noGrp="1"/>
          </p:cNvSpPr>
          <p:nvPr>
            <p:ph idx="18"/>
          </p:nvPr>
        </p:nvSpPr>
        <p:spPr>
          <a:xfrm>
            <a:off x="662151" y="2895600"/>
            <a:ext cx="3689131" cy="1466193"/>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10" name="Content Placeholder 2">
            <a:extLst>
              <a:ext uri="{FF2B5EF4-FFF2-40B4-BE49-F238E27FC236}">
                <a16:creationId xmlns:a16="http://schemas.microsoft.com/office/drawing/2014/main" id="{D88F92AD-A164-7C63-3D28-FA51FAE2C12E}"/>
              </a:ext>
            </a:extLst>
          </p:cNvPr>
          <p:cNvSpPr>
            <a:spLocks noGrp="1"/>
          </p:cNvSpPr>
          <p:nvPr>
            <p:ph idx="19"/>
          </p:nvPr>
        </p:nvSpPr>
        <p:spPr>
          <a:xfrm>
            <a:off x="4792718" y="2895600"/>
            <a:ext cx="3689131" cy="1466193"/>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Tree>
    <p:extLst>
      <p:ext uri="{BB962C8B-B14F-4D97-AF65-F5344CB8AC3E}">
        <p14:creationId xmlns:p14="http://schemas.microsoft.com/office/powerpoint/2010/main" val="1267843736"/>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4 Blocks Inverte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3FAD7664-4280-2D22-CF38-8CEBE3942D99}"/>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679950" y="873742"/>
            <a:ext cx="3922712" cy="1698008"/>
          </a:xfrm>
          <a:prstGeom prst="rect">
            <a:avLst/>
          </a:prstGeom>
        </p:spPr>
      </p:pic>
      <p:pic>
        <p:nvPicPr>
          <p:cNvPr id="7" name="Grafik 6">
            <a:extLst>
              <a:ext uri="{FF2B5EF4-FFF2-40B4-BE49-F238E27FC236}">
                <a16:creationId xmlns:a16="http://schemas.microsoft.com/office/drawing/2014/main" id="{832D878B-175B-D986-E7C6-B054ED59B468}"/>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539749" y="2781917"/>
            <a:ext cx="3922713" cy="1698008"/>
          </a:xfrm>
          <a:prstGeom prst="rect">
            <a:avLst/>
          </a:prstGeom>
        </p:spPr>
      </p:pic>
      <p:pic>
        <p:nvPicPr>
          <p:cNvPr id="9" name="Grafik 8">
            <a:extLst>
              <a:ext uri="{FF2B5EF4-FFF2-40B4-BE49-F238E27FC236}">
                <a16:creationId xmlns:a16="http://schemas.microsoft.com/office/drawing/2014/main" id="{A1507A05-675B-130E-F63C-9D2D59C26006}"/>
              </a:ext>
            </a:extLst>
          </p:cNvPr>
          <p:cNvPicPr>
            <a:picLocks noChangeAspect="1"/>
          </p:cNvPicPr>
          <p:nvPr userDrawn="1"/>
        </p:nvPicPr>
        <p:blipFill>
          <a:blip r:embed="rId6">
            <a:extLst>
              <a:ext uri="{96DAC541-7B7A-43D3-8B79-37D633B846F1}">
                <asvg:svgBlip xmlns:asvg="http://schemas.microsoft.com/office/drawing/2016/SVG/main" r:embed="rId7"/>
              </a:ext>
            </a:extLst>
          </a:blip>
          <a:srcRect/>
          <a:stretch/>
        </p:blipFill>
        <p:spPr>
          <a:xfrm>
            <a:off x="4679951" y="2781918"/>
            <a:ext cx="3922712" cy="1698008"/>
          </a:xfrm>
          <a:prstGeom prst="rect">
            <a:avLst/>
          </a:prstGeom>
        </p:spPr>
      </p:pic>
      <p:pic>
        <p:nvPicPr>
          <p:cNvPr id="11" name="Grafik 10">
            <a:extLst>
              <a:ext uri="{FF2B5EF4-FFF2-40B4-BE49-F238E27FC236}">
                <a16:creationId xmlns:a16="http://schemas.microsoft.com/office/drawing/2014/main" id="{4B87A83A-4845-90F3-FCC5-AE85D31322D4}"/>
              </a:ext>
            </a:extLst>
          </p:cNvPr>
          <p:cNvPicPr>
            <a:picLocks noChangeAspect="1"/>
          </p:cNvPicPr>
          <p:nvPr userDrawn="1"/>
        </p:nvPicPr>
        <p:blipFill>
          <a:blip r:embed="rId8">
            <a:extLst>
              <a:ext uri="{96DAC541-7B7A-43D3-8B79-37D633B846F1}">
                <asvg:svgBlip xmlns:asvg="http://schemas.microsoft.com/office/drawing/2016/SVG/main" r:embed="rId9"/>
              </a:ext>
            </a:extLst>
          </a:blip>
          <a:srcRect/>
          <a:stretch/>
        </p:blipFill>
        <p:spPr>
          <a:xfrm>
            <a:off x="539749" y="873742"/>
            <a:ext cx="3922712" cy="1698008"/>
          </a:xfrm>
          <a:prstGeom prst="rect">
            <a:avLst/>
          </a:prstGeom>
        </p:spPr>
      </p:pic>
      <p:sp>
        <p:nvSpPr>
          <p:cNvPr id="2" name="Content Placeholder 2">
            <a:extLst>
              <a:ext uri="{FF2B5EF4-FFF2-40B4-BE49-F238E27FC236}">
                <a16:creationId xmlns:a16="http://schemas.microsoft.com/office/drawing/2014/main" id="{6C0094B1-9294-19E7-1566-92BD11C3CC3C}"/>
              </a:ext>
            </a:extLst>
          </p:cNvPr>
          <p:cNvSpPr>
            <a:spLocks noGrp="1"/>
          </p:cNvSpPr>
          <p:nvPr>
            <p:ph idx="16"/>
          </p:nvPr>
        </p:nvSpPr>
        <p:spPr>
          <a:xfrm>
            <a:off x="662151" y="993228"/>
            <a:ext cx="3689131" cy="1466193"/>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3" name="Content Placeholder 2">
            <a:extLst>
              <a:ext uri="{FF2B5EF4-FFF2-40B4-BE49-F238E27FC236}">
                <a16:creationId xmlns:a16="http://schemas.microsoft.com/office/drawing/2014/main" id="{ECF4535A-7440-911F-BD0B-5B6A47D5E7B2}"/>
              </a:ext>
            </a:extLst>
          </p:cNvPr>
          <p:cNvSpPr>
            <a:spLocks noGrp="1"/>
          </p:cNvSpPr>
          <p:nvPr>
            <p:ph idx="17"/>
          </p:nvPr>
        </p:nvSpPr>
        <p:spPr>
          <a:xfrm>
            <a:off x="4792718" y="993228"/>
            <a:ext cx="3689131" cy="1466193"/>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6" name="Content Placeholder 2">
            <a:extLst>
              <a:ext uri="{FF2B5EF4-FFF2-40B4-BE49-F238E27FC236}">
                <a16:creationId xmlns:a16="http://schemas.microsoft.com/office/drawing/2014/main" id="{71885C3F-1245-147A-10F8-2B43EA72E3E7}"/>
              </a:ext>
            </a:extLst>
          </p:cNvPr>
          <p:cNvSpPr>
            <a:spLocks noGrp="1"/>
          </p:cNvSpPr>
          <p:nvPr>
            <p:ph idx="18"/>
          </p:nvPr>
        </p:nvSpPr>
        <p:spPr>
          <a:xfrm>
            <a:off x="662151" y="2895600"/>
            <a:ext cx="3689131" cy="1466193"/>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
        <p:nvSpPr>
          <p:cNvPr id="8" name="Content Placeholder 2">
            <a:extLst>
              <a:ext uri="{FF2B5EF4-FFF2-40B4-BE49-F238E27FC236}">
                <a16:creationId xmlns:a16="http://schemas.microsoft.com/office/drawing/2014/main" id="{33954730-26FC-FB92-9194-EF1D381E73EB}"/>
              </a:ext>
            </a:extLst>
          </p:cNvPr>
          <p:cNvSpPr>
            <a:spLocks noGrp="1"/>
          </p:cNvSpPr>
          <p:nvPr>
            <p:ph idx="19"/>
          </p:nvPr>
        </p:nvSpPr>
        <p:spPr>
          <a:xfrm>
            <a:off x="4792718" y="2895600"/>
            <a:ext cx="3689131" cy="1466193"/>
          </a:xfrm>
          <a:prstGeom prst="rect">
            <a:avLst/>
          </a:prstGeom>
        </p:spPr>
        <p:txBody>
          <a:bodyPr lIns="0" tIns="0" rIns="0" bIns="0" anchor="ctr">
            <a:noAutofit/>
          </a:bodyPr>
          <a:lstStyle>
            <a:lvl1pPr marL="0" indent="0" algn="ctr">
              <a:lnSpc>
                <a:spcPts val="2000"/>
              </a:lnSpc>
              <a:spcBef>
                <a:spcPts val="0"/>
              </a:spcBef>
              <a:spcAft>
                <a:spcPts val="600"/>
              </a:spcAft>
              <a:buClr>
                <a:srgbClr val="000000"/>
              </a:buClr>
              <a:buNone/>
              <a:defRPr sz="1500" b="0" i="0">
                <a:solidFill>
                  <a:srgbClr val="000000"/>
                </a:solidFill>
                <a:latin typeface="Aptos" panose="020B0004020202020204" pitchFamily="34" charset="0"/>
              </a:defRPr>
            </a:lvl1pPr>
            <a:lvl2pPr marL="342900" indent="0">
              <a:lnSpc>
                <a:spcPts val="2000"/>
              </a:lnSpc>
              <a:spcBef>
                <a:spcPts val="0"/>
              </a:spcBef>
              <a:spcAft>
                <a:spcPts val="600"/>
              </a:spcAft>
              <a:buClr>
                <a:srgbClr val="000000"/>
              </a:buClr>
              <a:buNone/>
              <a:defRPr sz="1600" b="0" i="0">
                <a:solidFill>
                  <a:srgbClr val="000000"/>
                </a:solidFill>
                <a:latin typeface="Nunito Sans Normal" pitchFamily="2" charset="77"/>
              </a:defRPr>
            </a:lvl2pPr>
            <a:lvl3pPr marL="685800" indent="0">
              <a:lnSpc>
                <a:spcPts val="2000"/>
              </a:lnSpc>
              <a:spcBef>
                <a:spcPts val="0"/>
              </a:spcBef>
              <a:spcAft>
                <a:spcPts val="600"/>
              </a:spcAft>
              <a:buClr>
                <a:srgbClr val="000000"/>
              </a:buClr>
              <a:buNone/>
              <a:defRPr sz="1600" b="0" i="0">
                <a:solidFill>
                  <a:srgbClr val="000000"/>
                </a:solidFill>
                <a:latin typeface="Nunito Sans Normal" pitchFamily="2" charset="77"/>
              </a:defRPr>
            </a:lvl3pPr>
            <a:lvl4pPr marL="1028700" indent="0">
              <a:lnSpc>
                <a:spcPts val="2000"/>
              </a:lnSpc>
              <a:spcBef>
                <a:spcPts val="0"/>
              </a:spcBef>
              <a:spcAft>
                <a:spcPts val="600"/>
              </a:spcAft>
              <a:buClr>
                <a:srgbClr val="000000"/>
              </a:buClr>
              <a:buNone/>
              <a:defRPr sz="1600" b="0" i="0">
                <a:solidFill>
                  <a:srgbClr val="000000"/>
                </a:solidFill>
                <a:latin typeface="Nunito Sans Normal" pitchFamily="2" charset="77"/>
              </a:defRPr>
            </a:lvl4pPr>
            <a:lvl5pPr marL="1371600" indent="0">
              <a:lnSpc>
                <a:spcPts val="2000"/>
              </a:lnSpc>
              <a:spcBef>
                <a:spcPts val="0"/>
              </a:spcBef>
              <a:spcAft>
                <a:spcPts val="600"/>
              </a:spcAft>
              <a:buClr>
                <a:srgbClr val="000000"/>
              </a:buClr>
              <a:buNone/>
              <a:defRPr sz="1600" b="0" i="0">
                <a:solidFill>
                  <a:srgbClr val="000000"/>
                </a:solidFill>
                <a:latin typeface="Nunito Sans Normal" pitchFamily="2" charset="77"/>
              </a:defRPr>
            </a:lvl5pPr>
          </a:lstStyle>
          <a:p>
            <a:pPr lvl="0"/>
            <a:r>
              <a:rPr lang="en-US" dirty="0"/>
              <a:t>Click to edit Master text styles</a:t>
            </a:r>
          </a:p>
        </p:txBody>
      </p:sp>
    </p:spTree>
    <p:extLst>
      <p:ext uri="{BB962C8B-B14F-4D97-AF65-F5344CB8AC3E}">
        <p14:creationId xmlns:p14="http://schemas.microsoft.com/office/powerpoint/2010/main" val="519459319"/>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Quote 1">
    <p:bg>
      <p:bgPr>
        <a:solidFill>
          <a:srgbClr val="C61D78"/>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4825BB41-1B59-CD0A-06AE-81C9C60439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898" t="4380" r="9066" b="4380"/>
          <a:stretch/>
        </p:blipFill>
        <p:spPr>
          <a:xfrm>
            <a:off x="0" y="0"/>
            <a:ext cx="9144000" cy="5143500"/>
          </a:xfrm>
          <a:prstGeom prst="rect">
            <a:avLst/>
          </a:prstGeom>
        </p:spPr>
      </p:pic>
      <p:sp>
        <p:nvSpPr>
          <p:cNvPr id="11" name="Textplatzhalter 10">
            <a:extLst>
              <a:ext uri="{FF2B5EF4-FFF2-40B4-BE49-F238E27FC236}">
                <a16:creationId xmlns:a16="http://schemas.microsoft.com/office/drawing/2014/main" id="{BEC1EDAC-6127-FCB0-BED7-FD0BD27F38E2}"/>
              </a:ext>
            </a:extLst>
          </p:cNvPr>
          <p:cNvSpPr>
            <a:spLocks noGrp="1"/>
          </p:cNvSpPr>
          <p:nvPr>
            <p:ph type="body" sz="quarter" idx="11" hasCustomPrompt="1"/>
          </p:nvPr>
        </p:nvSpPr>
        <p:spPr>
          <a:xfrm>
            <a:off x="539751" y="2037280"/>
            <a:ext cx="8062912" cy="1068939"/>
          </a:xfrm>
          <a:prstGeom prst="rect">
            <a:avLst/>
          </a:prstGeom>
        </p:spPr>
        <p:txBody>
          <a:bodyPr anchor="b" anchorCtr="0">
            <a:noAutofit/>
          </a:bodyPr>
          <a:lstStyle>
            <a:lvl1pPr marL="0" indent="0" algn="ctr">
              <a:lnSpc>
                <a:spcPts val="3200"/>
              </a:lnSpc>
              <a:spcBef>
                <a:spcPts val="0"/>
              </a:spcBef>
              <a:buNone/>
              <a:defRPr sz="2500" b="0" i="0">
                <a:latin typeface="Aptos" panose="020B0004020202020204" pitchFamily="34" charset="0"/>
              </a:defRPr>
            </a:lvl1pPr>
            <a:lvl2pPr marL="342900" indent="0">
              <a:buNone/>
              <a:defRPr>
                <a:latin typeface="Nunito Sans Normal" pitchFamily="2" charset="77"/>
              </a:defRPr>
            </a:lvl2pPr>
            <a:lvl3pPr marL="685800" indent="0">
              <a:buNone/>
              <a:defRPr>
                <a:latin typeface="Nunito Sans Normal" pitchFamily="2" charset="77"/>
              </a:defRPr>
            </a:lvl3pPr>
            <a:lvl4pPr marL="1028700" indent="0">
              <a:buNone/>
              <a:defRPr>
                <a:latin typeface="Nunito Sans Normal" pitchFamily="2" charset="77"/>
              </a:defRPr>
            </a:lvl4pPr>
            <a:lvl5pPr marL="1371600" indent="0">
              <a:buNone/>
              <a:defRPr>
                <a:latin typeface="Nunito Sans Normal" pitchFamily="2" charset="77"/>
              </a:defRPr>
            </a:lvl5pPr>
          </a:lstStyle>
          <a:p>
            <a:pPr lvl="0"/>
            <a:r>
              <a:rPr lang="en-US" dirty="0"/>
              <a:t>“Please insert quote.”</a:t>
            </a:r>
          </a:p>
        </p:txBody>
      </p:sp>
      <p:sp>
        <p:nvSpPr>
          <p:cNvPr id="9" name="Textplatzhalter 8">
            <a:extLst>
              <a:ext uri="{FF2B5EF4-FFF2-40B4-BE49-F238E27FC236}">
                <a16:creationId xmlns:a16="http://schemas.microsoft.com/office/drawing/2014/main" id="{9D649B18-6B35-4FA8-07CA-0C547A461BCF}"/>
              </a:ext>
            </a:extLst>
          </p:cNvPr>
          <p:cNvSpPr>
            <a:spLocks noGrp="1"/>
          </p:cNvSpPr>
          <p:nvPr>
            <p:ph type="body" sz="quarter" idx="12" hasCustomPrompt="1"/>
          </p:nvPr>
        </p:nvSpPr>
        <p:spPr>
          <a:xfrm>
            <a:off x="539751" y="3151781"/>
            <a:ext cx="8062915" cy="293688"/>
          </a:xfrm>
          <a:prstGeom prst="rect">
            <a:avLst/>
          </a:prstGeom>
        </p:spPr>
        <p:txBody>
          <a:bodyPr lIns="0" tIns="0" rIns="0" bIns="0"/>
          <a:lstStyle>
            <a:lvl1pPr algn="ctr">
              <a:defRPr sz="1500" b="0" i="0">
                <a:latin typeface="Aptos" panose="020B0004020202020204" pitchFamily="34" charset="0"/>
              </a:defRPr>
            </a:lvl1pPr>
          </a:lstStyle>
          <a:p>
            <a:pPr lvl="0"/>
            <a:r>
              <a:rPr lang="de-DE" dirty="0"/>
              <a:t>Quelle</a:t>
            </a:r>
          </a:p>
        </p:txBody>
      </p:sp>
      <p:sp>
        <p:nvSpPr>
          <p:cNvPr id="2" name="TextBox 4">
            <a:extLst>
              <a:ext uri="{FF2B5EF4-FFF2-40B4-BE49-F238E27FC236}">
                <a16:creationId xmlns:a16="http://schemas.microsoft.com/office/drawing/2014/main" id="{C02E5007-1413-E370-3FF9-0382044083C6}"/>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spTree>
    <p:extLst>
      <p:ext uri="{BB962C8B-B14F-4D97-AF65-F5344CB8AC3E}">
        <p14:creationId xmlns:p14="http://schemas.microsoft.com/office/powerpoint/2010/main" val="382618780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image" Target="../media/image3.png"/><Relationship Id="rId5" Type="http://schemas.openxmlformats.org/officeDocument/2006/relationships/slideLayout" Target="../slideLayouts/slideLayout11.xml"/><Relationship Id="rId10" Type="http://schemas.openxmlformats.org/officeDocument/2006/relationships/theme" Target="../theme/theme2.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26" Type="http://schemas.openxmlformats.org/officeDocument/2006/relationships/slideLayout" Target="../slideLayouts/slideLayout49.xml"/><Relationship Id="rId21" Type="http://schemas.openxmlformats.org/officeDocument/2006/relationships/slideLayout" Target="../slideLayouts/slideLayout44.xml"/><Relationship Id="rId42" Type="http://schemas.openxmlformats.org/officeDocument/2006/relationships/slideLayout" Target="../slideLayouts/slideLayout65.xml"/><Relationship Id="rId47" Type="http://schemas.openxmlformats.org/officeDocument/2006/relationships/slideLayout" Target="../slideLayouts/slideLayout70.xml"/><Relationship Id="rId63" Type="http://schemas.openxmlformats.org/officeDocument/2006/relationships/slideLayout" Target="../slideLayouts/slideLayout86.xml"/><Relationship Id="rId68" Type="http://schemas.openxmlformats.org/officeDocument/2006/relationships/slideLayout" Target="../slideLayouts/slideLayout91.xml"/><Relationship Id="rId16" Type="http://schemas.openxmlformats.org/officeDocument/2006/relationships/slideLayout" Target="../slideLayouts/slideLayout3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32" Type="http://schemas.openxmlformats.org/officeDocument/2006/relationships/slideLayout" Target="../slideLayouts/slideLayout55.xml"/><Relationship Id="rId37" Type="http://schemas.openxmlformats.org/officeDocument/2006/relationships/slideLayout" Target="../slideLayouts/slideLayout60.xml"/><Relationship Id="rId40" Type="http://schemas.openxmlformats.org/officeDocument/2006/relationships/slideLayout" Target="../slideLayouts/slideLayout63.xml"/><Relationship Id="rId45" Type="http://schemas.openxmlformats.org/officeDocument/2006/relationships/slideLayout" Target="../slideLayouts/slideLayout68.xml"/><Relationship Id="rId53" Type="http://schemas.openxmlformats.org/officeDocument/2006/relationships/slideLayout" Target="../slideLayouts/slideLayout76.xml"/><Relationship Id="rId58" Type="http://schemas.openxmlformats.org/officeDocument/2006/relationships/slideLayout" Target="../slideLayouts/slideLayout81.xml"/><Relationship Id="rId66" Type="http://schemas.openxmlformats.org/officeDocument/2006/relationships/slideLayout" Target="../slideLayouts/slideLayout89.xml"/><Relationship Id="rId74" Type="http://schemas.openxmlformats.org/officeDocument/2006/relationships/slideLayout" Target="../slideLayouts/slideLayout97.xml"/><Relationship Id="rId5" Type="http://schemas.openxmlformats.org/officeDocument/2006/relationships/slideLayout" Target="../slideLayouts/slideLayout28.xml"/><Relationship Id="rId61" Type="http://schemas.openxmlformats.org/officeDocument/2006/relationships/slideLayout" Target="../slideLayouts/slideLayout84.xml"/><Relationship Id="rId19" Type="http://schemas.openxmlformats.org/officeDocument/2006/relationships/slideLayout" Target="../slideLayouts/slideLayout42.xml"/><Relationship Id="rId14" Type="http://schemas.openxmlformats.org/officeDocument/2006/relationships/slideLayout" Target="../slideLayouts/slideLayout37.xml"/><Relationship Id="rId22" Type="http://schemas.openxmlformats.org/officeDocument/2006/relationships/slideLayout" Target="../slideLayouts/slideLayout45.xml"/><Relationship Id="rId27" Type="http://schemas.openxmlformats.org/officeDocument/2006/relationships/slideLayout" Target="../slideLayouts/slideLayout50.xml"/><Relationship Id="rId30" Type="http://schemas.openxmlformats.org/officeDocument/2006/relationships/slideLayout" Target="../slideLayouts/slideLayout53.xml"/><Relationship Id="rId35" Type="http://schemas.openxmlformats.org/officeDocument/2006/relationships/slideLayout" Target="../slideLayouts/slideLayout58.xml"/><Relationship Id="rId43" Type="http://schemas.openxmlformats.org/officeDocument/2006/relationships/slideLayout" Target="../slideLayouts/slideLayout66.xml"/><Relationship Id="rId48" Type="http://schemas.openxmlformats.org/officeDocument/2006/relationships/slideLayout" Target="../slideLayouts/slideLayout71.xml"/><Relationship Id="rId56" Type="http://schemas.openxmlformats.org/officeDocument/2006/relationships/slideLayout" Target="../slideLayouts/slideLayout79.xml"/><Relationship Id="rId64" Type="http://schemas.openxmlformats.org/officeDocument/2006/relationships/slideLayout" Target="../slideLayouts/slideLayout87.xml"/><Relationship Id="rId69" Type="http://schemas.openxmlformats.org/officeDocument/2006/relationships/slideLayout" Target="../slideLayouts/slideLayout92.xml"/><Relationship Id="rId77" Type="http://schemas.openxmlformats.org/officeDocument/2006/relationships/image" Target="../media/image3.png"/><Relationship Id="rId8" Type="http://schemas.openxmlformats.org/officeDocument/2006/relationships/slideLayout" Target="../slideLayouts/slideLayout31.xml"/><Relationship Id="rId51" Type="http://schemas.openxmlformats.org/officeDocument/2006/relationships/slideLayout" Target="../slideLayouts/slideLayout74.xml"/><Relationship Id="rId72" Type="http://schemas.openxmlformats.org/officeDocument/2006/relationships/slideLayout" Target="../slideLayouts/slideLayout95.xml"/><Relationship Id="rId3" Type="http://schemas.openxmlformats.org/officeDocument/2006/relationships/slideLayout" Target="../slideLayouts/slideLayout26.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slideLayout" Target="../slideLayouts/slideLayout48.xml"/><Relationship Id="rId33" Type="http://schemas.openxmlformats.org/officeDocument/2006/relationships/slideLayout" Target="../slideLayouts/slideLayout56.xml"/><Relationship Id="rId38" Type="http://schemas.openxmlformats.org/officeDocument/2006/relationships/slideLayout" Target="../slideLayouts/slideLayout61.xml"/><Relationship Id="rId46" Type="http://schemas.openxmlformats.org/officeDocument/2006/relationships/slideLayout" Target="../slideLayouts/slideLayout69.xml"/><Relationship Id="rId59" Type="http://schemas.openxmlformats.org/officeDocument/2006/relationships/slideLayout" Target="../slideLayouts/slideLayout82.xml"/><Relationship Id="rId67" Type="http://schemas.openxmlformats.org/officeDocument/2006/relationships/slideLayout" Target="../slideLayouts/slideLayout90.xml"/><Relationship Id="rId20" Type="http://schemas.openxmlformats.org/officeDocument/2006/relationships/slideLayout" Target="../slideLayouts/slideLayout43.xml"/><Relationship Id="rId41" Type="http://schemas.openxmlformats.org/officeDocument/2006/relationships/slideLayout" Target="../slideLayouts/slideLayout64.xml"/><Relationship Id="rId54" Type="http://schemas.openxmlformats.org/officeDocument/2006/relationships/slideLayout" Target="../slideLayouts/slideLayout77.xml"/><Relationship Id="rId62" Type="http://schemas.openxmlformats.org/officeDocument/2006/relationships/slideLayout" Target="../slideLayouts/slideLayout85.xml"/><Relationship Id="rId70" Type="http://schemas.openxmlformats.org/officeDocument/2006/relationships/slideLayout" Target="../slideLayouts/slideLayout93.xml"/><Relationship Id="rId75" Type="http://schemas.openxmlformats.org/officeDocument/2006/relationships/slideLayout" Target="../slideLayouts/slideLayout98.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28" Type="http://schemas.openxmlformats.org/officeDocument/2006/relationships/slideLayout" Target="../slideLayouts/slideLayout51.xml"/><Relationship Id="rId36" Type="http://schemas.openxmlformats.org/officeDocument/2006/relationships/slideLayout" Target="../slideLayouts/slideLayout59.xml"/><Relationship Id="rId49" Type="http://schemas.openxmlformats.org/officeDocument/2006/relationships/slideLayout" Target="../slideLayouts/slideLayout72.xml"/><Relationship Id="rId57" Type="http://schemas.openxmlformats.org/officeDocument/2006/relationships/slideLayout" Target="../slideLayouts/slideLayout80.xml"/><Relationship Id="rId10" Type="http://schemas.openxmlformats.org/officeDocument/2006/relationships/slideLayout" Target="../slideLayouts/slideLayout33.xml"/><Relationship Id="rId31" Type="http://schemas.openxmlformats.org/officeDocument/2006/relationships/slideLayout" Target="../slideLayouts/slideLayout54.xml"/><Relationship Id="rId44" Type="http://schemas.openxmlformats.org/officeDocument/2006/relationships/slideLayout" Target="../slideLayouts/slideLayout67.xml"/><Relationship Id="rId52" Type="http://schemas.openxmlformats.org/officeDocument/2006/relationships/slideLayout" Target="../slideLayouts/slideLayout75.xml"/><Relationship Id="rId60" Type="http://schemas.openxmlformats.org/officeDocument/2006/relationships/slideLayout" Target="../slideLayouts/slideLayout83.xml"/><Relationship Id="rId65" Type="http://schemas.openxmlformats.org/officeDocument/2006/relationships/slideLayout" Target="../slideLayouts/slideLayout88.xml"/><Relationship Id="rId73" Type="http://schemas.openxmlformats.org/officeDocument/2006/relationships/slideLayout" Target="../slideLayouts/slideLayout9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9" Type="http://schemas.openxmlformats.org/officeDocument/2006/relationships/slideLayout" Target="../slideLayouts/slideLayout62.xml"/><Relationship Id="rId34" Type="http://schemas.openxmlformats.org/officeDocument/2006/relationships/slideLayout" Target="../slideLayouts/slideLayout57.xml"/><Relationship Id="rId50" Type="http://schemas.openxmlformats.org/officeDocument/2006/relationships/slideLayout" Target="../slideLayouts/slideLayout73.xml"/><Relationship Id="rId55" Type="http://schemas.openxmlformats.org/officeDocument/2006/relationships/slideLayout" Target="../slideLayouts/slideLayout78.xml"/><Relationship Id="rId76" Type="http://schemas.openxmlformats.org/officeDocument/2006/relationships/theme" Target="../theme/theme4.xml"/><Relationship Id="rId7" Type="http://schemas.openxmlformats.org/officeDocument/2006/relationships/slideLayout" Target="../slideLayouts/slideLayout30.xml"/><Relationship Id="rId71" Type="http://schemas.openxmlformats.org/officeDocument/2006/relationships/slideLayout" Target="../slideLayouts/slideLayout94.xml"/><Relationship Id="rId2" Type="http://schemas.openxmlformats.org/officeDocument/2006/relationships/slideLayout" Target="../slideLayouts/slideLayout25.xml"/><Relationship Id="rId29" Type="http://schemas.openxmlformats.org/officeDocument/2006/relationships/slideLayout" Target="../slideLayouts/slideLayout52.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01.xml"/><Relationship Id="rId2" Type="http://schemas.openxmlformats.org/officeDocument/2006/relationships/slideLayout" Target="../slideLayouts/slideLayout100.xml"/><Relationship Id="rId1" Type="http://schemas.openxmlformats.org/officeDocument/2006/relationships/slideLayout" Target="../slideLayouts/slideLayout99.xml"/><Relationship Id="rId5" Type="http://schemas.openxmlformats.org/officeDocument/2006/relationships/image" Target="../media/image3.png"/><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03.xml"/><Relationship Id="rId1" Type="http://schemas.openxmlformats.org/officeDocument/2006/relationships/slideLayout" Target="../slideLayouts/slideLayout10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7397487"/>
      </p:ext>
    </p:extLst>
  </p:cSld>
  <p:clrMap bg1="lt1" tx1="dk1" bg2="lt2" tx2="dk2" accent1="accent1" accent2="accent2" accent3="accent3" accent4="accent4" accent5="accent5" accent6="accent6" hlink="hlink" folHlink="folHlink"/>
  <p:sldLayoutIdLst>
    <p:sldLayoutId id="2147484077" r:id="rId1"/>
    <p:sldLayoutId id="2147483895" r:id="rId2"/>
    <p:sldLayoutId id="2147483893" r:id="rId3"/>
    <p:sldLayoutId id="2147484055" r:id="rId4"/>
    <p:sldLayoutId id="2147483894" r:id="rId5"/>
    <p:sldLayoutId id="2147484076" r:id="rId6"/>
  </p:sldLayoutIdLst>
  <p:hf sldNum="0" hdr="0" ftr="0" dt="0"/>
  <p:txStyles>
    <p:titleStyle>
      <a:lvl1pPr algn="l" defTabSz="685800" rtl="0" eaLnBrk="1" latinLnBrk="0" hangingPunct="1">
        <a:lnSpc>
          <a:spcPct val="90000"/>
        </a:lnSpc>
        <a:spcBef>
          <a:spcPct val="0"/>
        </a:spcBef>
        <a:buNone/>
        <a:defRPr sz="2500" b="0" i="0" kern="1200" baseline="0">
          <a:solidFill>
            <a:srgbClr val="3F00FF"/>
          </a:solidFill>
          <a:latin typeface="Nunito Sans Normal" pitchFamily="2" charset="77"/>
          <a:ea typeface="+mj-ea"/>
          <a:cs typeface="+mj-cs"/>
        </a:defRPr>
      </a:lvl1pPr>
    </p:titleStyle>
    <p:bodyStyle>
      <a:lvl1pPr marL="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1pPr>
      <a:lvl2pPr marL="3429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2pPr>
      <a:lvl3pPr marL="6858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3pPr>
      <a:lvl4pPr marL="10287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4pPr>
      <a:lvl5pPr marL="1543050" indent="-171450" algn="l" defTabSz="685800" rtl="0" eaLnBrk="1" latinLnBrk="0" hangingPunct="1">
        <a:lnSpc>
          <a:spcPts val="2520"/>
        </a:lnSpc>
        <a:spcBef>
          <a:spcPts val="375"/>
        </a:spcBef>
        <a:buClr>
          <a:schemeClr val="accent3"/>
        </a:buClr>
        <a:buFont typeface="Arial" panose="020B0604020202020204" pitchFamily="34" charset="0"/>
        <a:buChar char="•"/>
        <a:defRPr sz="1350" b="0" i="0" kern="1200">
          <a:solidFill>
            <a:schemeClr val="tx1"/>
          </a:solidFill>
          <a:latin typeface="Titillium Web" pitchFamily="2" charset="77"/>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F26B43"/>
          </p15:clr>
        </p15:guide>
        <p15:guide id="2" pos="5760">
          <p15:clr>
            <a:srgbClr val="F26B43"/>
          </p15:clr>
        </p15:guide>
        <p15:guide id="3" pos="340">
          <p15:clr>
            <a:srgbClr val="F26B43"/>
          </p15:clr>
        </p15:guide>
        <p15:guide id="4" pos="725">
          <p15:clr>
            <a:srgbClr val="F26B43"/>
          </p15:clr>
        </p15:guide>
        <p15:guide id="5" pos="861">
          <p15:clr>
            <a:srgbClr val="F26B43"/>
          </p15:clr>
        </p15:guide>
        <p15:guide id="6" pos="1247">
          <p15:clr>
            <a:srgbClr val="F26B43"/>
          </p15:clr>
        </p15:guide>
        <p15:guide id="7" pos="1383">
          <p15:clr>
            <a:srgbClr val="F26B43"/>
          </p15:clr>
        </p15:guide>
        <p15:guide id="8" pos="1768">
          <p15:clr>
            <a:srgbClr val="F26B43"/>
          </p15:clr>
        </p15:guide>
        <p15:guide id="9" pos="1904">
          <p15:clr>
            <a:srgbClr val="F26B43"/>
          </p15:clr>
        </p15:guide>
        <p15:guide id="10" pos="2290">
          <p15:clr>
            <a:srgbClr val="F26B43"/>
          </p15:clr>
        </p15:guide>
        <p15:guide id="11" pos="2426">
          <p15:clr>
            <a:srgbClr val="F26B43"/>
          </p15:clr>
        </p15:guide>
        <p15:guide id="12" pos="2811">
          <p15:clr>
            <a:srgbClr val="F26B43"/>
          </p15:clr>
        </p15:guide>
        <p15:guide id="13" pos="2948">
          <p15:clr>
            <a:srgbClr val="F26B43"/>
          </p15:clr>
        </p15:guide>
        <p15:guide id="14" pos="3333">
          <p15:clr>
            <a:srgbClr val="F26B43"/>
          </p15:clr>
        </p15:guide>
        <p15:guide id="15" pos="3469">
          <p15:clr>
            <a:srgbClr val="F26B43"/>
          </p15:clr>
        </p15:guide>
        <p15:guide id="16" pos="3855">
          <p15:clr>
            <a:srgbClr val="F26B43"/>
          </p15:clr>
        </p15:guide>
        <p15:guide id="17" pos="3991">
          <p15:clr>
            <a:srgbClr val="F26B43"/>
          </p15:clr>
        </p15:guide>
        <p15:guide id="18" pos="4376">
          <p15:clr>
            <a:srgbClr val="F26B43"/>
          </p15:clr>
        </p15:guide>
        <p15:guide id="19" pos="4512">
          <p15:clr>
            <a:srgbClr val="F26B43"/>
          </p15:clr>
        </p15:guide>
        <p15:guide id="20" pos="4898">
          <p15:clr>
            <a:srgbClr val="F26B43"/>
          </p15:clr>
        </p15:guide>
        <p15:guide id="21" pos="5034">
          <p15:clr>
            <a:srgbClr val="F26B43"/>
          </p15:clr>
        </p15:guide>
        <p15:guide id="22" pos="5419">
          <p15:clr>
            <a:srgbClr val="F26B43"/>
          </p15:clr>
        </p15:guide>
        <p15:guide id="23" orient="horz">
          <p15:clr>
            <a:srgbClr val="F26B43"/>
          </p15:clr>
        </p15:guide>
        <p15:guide id="24" orient="horz" pos="3240">
          <p15:clr>
            <a:srgbClr val="F26B43"/>
          </p15:clr>
        </p15:guide>
        <p15:guide id="25" orient="horz" pos="453">
          <p15:clr>
            <a:srgbClr val="F26B43"/>
          </p15:clr>
        </p15:guide>
        <p15:guide id="26" orient="horz" pos="3013">
          <p15:clr>
            <a:srgbClr val="F26B43"/>
          </p15:clr>
        </p15:guide>
        <p15:guide id="27" orient="horz" pos="1620">
          <p15:clr>
            <a:srgbClr val="F26B43"/>
          </p15:clr>
        </p15:guide>
        <p15:guide id="28" pos="288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Grafik 1" descr="Ein Bild, das Schrift, Grafiken, Grafikdesign, Logo enthält.&#10;&#10;Automatisch generierte Beschreibung">
            <a:extLst>
              <a:ext uri="{FF2B5EF4-FFF2-40B4-BE49-F238E27FC236}">
                <a16:creationId xmlns:a16="http://schemas.microsoft.com/office/drawing/2014/main" id="{8B31E16B-EBF3-6CA7-DE8F-B74738C355DB}"/>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Tree>
    <p:extLst>
      <p:ext uri="{BB962C8B-B14F-4D97-AF65-F5344CB8AC3E}">
        <p14:creationId xmlns:p14="http://schemas.microsoft.com/office/powerpoint/2010/main" val="268714982"/>
      </p:ext>
    </p:extLst>
  </p:cSld>
  <p:clrMap bg1="lt1" tx1="dk1" bg2="lt2" tx2="dk2" accent1="accent1" accent2="accent2" accent3="accent3" accent4="accent4" accent5="accent5" accent6="accent6" hlink="hlink" folHlink="folHlink"/>
  <p:sldLayoutIdLst>
    <p:sldLayoutId id="2147483907" r:id="rId1"/>
    <p:sldLayoutId id="2147483908" r:id="rId2"/>
    <p:sldLayoutId id="2147483909" r:id="rId3"/>
    <p:sldLayoutId id="2147483998" r:id="rId4"/>
    <p:sldLayoutId id="2147483746" r:id="rId5"/>
    <p:sldLayoutId id="2147483747" r:id="rId6"/>
    <p:sldLayoutId id="2147484073" r:id="rId7"/>
    <p:sldLayoutId id="2147484074" r:id="rId8"/>
    <p:sldLayoutId id="2147484075" r:id="rId9"/>
  </p:sldLayoutIdLst>
  <p:hf sldNum="0" hdr="0" ftr="0" dt="0"/>
  <p:txStyles>
    <p:titleStyle>
      <a:lvl1pPr algn="l" defTabSz="685800" rtl="0" eaLnBrk="1" latinLnBrk="0" hangingPunct="1">
        <a:lnSpc>
          <a:spcPct val="90000"/>
        </a:lnSpc>
        <a:spcBef>
          <a:spcPct val="0"/>
        </a:spcBef>
        <a:buNone/>
        <a:defRPr sz="2500" b="0" i="0" kern="1200" baseline="0">
          <a:solidFill>
            <a:srgbClr val="3F00FF"/>
          </a:solidFill>
          <a:latin typeface="Nunito Sans Normal" pitchFamily="2" charset="77"/>
          <a:ea typeface="+mj-ea"/>
          <a:cs typeface="+mj-cs"/>
        </a:defRPr>
      </a:lvl1pPr>
    </p:titleStyle>
    <p:bodyStyle>
      <a:lvl1pPr marL="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1pPr>
      <a:lvl2pPr marL="3429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2pPr>
      <a:lvl3pPr marL="6858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3pPr>
      <a:lvl4pPr marL="10287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4pPr>
      <a:lvl5pPr marL="1543050" indent="-171450" algn="l" defTabSz="685800" rtl="0" eaLnBrk="1" latinLnBrk="0" hangingPunct="1">
        <a:lnSpc>
          <a:spcPts val="2520"/>
        </a:lnSpc>
        <a:spcBef>
          <a:spcPts val="375"/>
        </a:spcBef>
        <a:buClr>
          <a:schemeClr val="accent3"/>
        </a:buClr>
        <a:buFont typeface="Arial" panose="020B0604020202020204" pitchFamily="34" charset="0"/>
        <a:buChar char="•"/>
        <a:defRPr sz="1350" b="0" i="0" kern="1200">
          <a:solidFill>
            <a:schemeClr val="tx1"/>
          </a:solidFill>
          <a:latin typeface="Titillium Web" pitchFamily="2" charset="77"/>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5760" userDrawn="1">
          <p15:clr>
            <a:srgbClr val="F26B43"/>
          </p15:clr>
        </p15:guide>
        <p15:guide id="3" pos="340" userDrawn="1">
          <p15:clr>
            <a:srgbClr val="F26B43"/>
          </p15:clr>
        </p15:guide>
        <p15:guide id="4" pos="725" userDrawn="1">
          <p15:clr>
            <a:srgbClr val="F26B43"/>
          </p15:clr>
        </p15:guide>
        <p15:guide id="5" pos="861" userDrawn="1">
          <p15:clr>
            <a:srgbClr val="F26B43"/>
          </p15:clr>
        </p15:guide>
        <p15:guide id="6" pos="1247" userDrawn="1">
          <p15:clr>
            <a:srgbClr val="F26B43"/>
          </p15:clr>
        </p15:guide>
        <p15:guide id="7" pos="1383" userDrawn="1">
          <p15:clr>
            <a:srgbClr val="F26B43"/>
          </p15:clr>
        </p15:guide>
        <p15:guide id="8" pos="1768" userDrawn="1">
          <p15:clr>
            <a:srgbClr val="F26B43"/>
          </p15:clr>
        </p15:guide>
        <p15:guide id="9" pos="1904" userDrawn="1">
          <p15:clr>
            <a:srgbClr val="F26B43"/>
          </p15:clr>
        </p15:guide>
        <p15:guide id="10" pos="2290" userDrawn="1">
          <p15:clr>
            <a:srgbClr val="F26B43"/>
          </p15:clr>
        </p15:guide>
        <p15:guide id="11" pos="2426" userDrawn="1">
          <p15:clr>
            <a:srgbClr val="F26B43"/>
          </p15:clr>
        </p15:guide>
        <p15:guide id="12" pos="2811" userDrawn="1">
          <p15:clr>
            <a:srgbClr val="F26B43"/>
          </p15:clr>
        </p15:guide>
        <p15:guide id="13" pos="2948" userDrawn="1">
          <p15:clr>
            <a:srgbClr val="F26B43"/>
          </p15:clr>
        </p15:guide>
        <p15:guide id="14" pos="3333" userDrawn="1">
          <p15:clr>
            <a:srgbClr val="F26B43"/>
          </p15:clr>
        </p15:guide>
        <p15:guide id="15" pos="3469" userDrawn="1">
          <p15:clr>
            <a:srgbClr val="F26B43"/>
          </p15:clr>
        </p15:guide>
        <p15:guide id="16" pos="3855" userDrawn="1">
          <p15:clr>
            <a:srgbClr val="F26B43"/>
          </p15:clr>
        </p15:guide>
        <p15:guide id="17" pos="3991" userDrawn="1">
          <p15:clr>
            <a:srgbClr val="F26B43"/>
          </p15:clr>
        </p15:guide>
        <p15:guide id="18" pos="4376" userDrawn="1">
          <p15:clr>
            <a:srgbClr val="F26B43"/>
          </p15:clr>
        </p15:guide>
        <p15:guide id="19" pos="4512" userDrawn="1">
          <p15:clr>
            <a:srgbClr val="F26B43"/>
          </p15:clr>
        </p15:guide>
        <p15:guide id="20" pos="4898" userDrawn="1">
          <p15:clr>
            <a:srgbClr val="F26B43"/>
          </p15:clr>
        </p15:guide>
        <p15:guide id="21" pos="5034" userDrawn="1">
          <p15:clr>
            <a:srgbClr val="F26B43"/>
          </p15:clr>
        </p15:guide>
        <p15:guide id="22" pos="5419" userDrawn="1">
          <p15:clr>
            <a:srgbClr val="F26B43"/>
          </p15:clr>
        </p15:guide>
        <p15:guide id="23" orient="horz" userDrawn="1">
          <p15:clr>
            <a:srgbClr val="F26B43"/>
          </p15:clr>
        </p15:guide>
        <p15:guide id="24" orient="horz" pos="3240" userDrawn="1">
          <p15:clr>
            <a:srgbClr val="F26B43"/>
          </p15:clr>
        </p15:guide>
        <p15:guide id="25" orient="horz" pos="453" userDrawn="1">
          <p15:clr>
            <a:srgbClr val="F26B43"/>
          </p15:clr>
        </p15:guide>
        <p15:guide id="26" orient="horz" pos="3013" userDrawn="1">
          <p15:clr>
            <a:srgbClr val="F26B43"/>
          </p15:clr>
        </p15:guide>
        <p15:guide id="27" orient="horz" pos="1620" userDrawn="1">
          <p15:clr>
            <a:srgbClr val="F26B43"/>
          </p15:clr>
        </p15:guide>
        <p15:guide id="28" pos="288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9006643"/>
      </p:ext>
    </p:extLst>
  </p:cSld>
  <p:clrMap bg1="lt1" tx1="dk1" bg2="lt2" tx2="dk2" accent1="accent1" accent2="accent2" accent3="accent3" accent4="accent4" accent5="accent5" accent6="accent6" hlink="hlink" folHlink="folHlink"/>
  <p:sldLayoutIdLst>
    <p:sldLayoutId id="2147483817" r:id="rId1"/>
    <p:sldLayoutId id="2147483819" r:id="rId2"/>
    <p:sldLayoutId id="2147483821" r:id="rId3"/>
    <p:sldLayoutId id="2147483822" r:id="rId4"/>
    <p:sldLayoutId id="2147483820" r:id="rId5"/>
    <p:sldLayoutId id="2147483824" r:id="rId6"/>
    <p:sldLayoutId id="2147483825" r:id="rId7"/>
    <p:sldLayoutId id="2147483826" r:id="rId8"/>
  </p:sldLayoutIdLst>
  <p:hf sldNum="0" hdr="0" ftr="0" dt="0"/>
  <p:txStyles>
    <p:titleStyle>
      <a:lvl1pPr algn="l" defTabSz="685800" rtl="0" eaLnBrk="1" latinLnBrk="0" hangingPunct="1">
        <a:lnSpc>
          <a:spcPct val="90000"/>
        </a:lnSpc>
        <a:spcBef>
          <a:spcPct val="0"/>
        </a:spcBef>
        <a:buNone/>
        <a:defRPr sz="2500" b="0" i="0" kern="1200" baseline="0">
          <a:solidFill>
            <a:srgbClr val="3F00FF"/>
          </a:solidFill>
          <a:latin typeface="Nunito Sans Normal" pitchFamily="2" charset="77"/>
          <a:ea typeface="+mj-ea"/>
          <a:cs typeface="+mj-cs"/>
        </a:defRPr>
      </a:lvl1pPr>
    </p:titleStyle>
    <p:bodyStyle>
      <a:lvl1pPr marL="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1pPr>
      <a:lvl2pPr marL="3429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2pPr>
      <a:lvl3pPr marL="6858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3pPr>
      <a:lvl4pPr marL="10287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4pPr>
      <a:lvl5pPr marL="1543050" indent="-171450" algn="l" defTabSz="685800" rtl="0" eaLnBrk="1" latinLnBrk="0" hangingPunct="1">
        <a:lnSpc>
          <a:spcPts val="2520"/>
        </a:lnSpc>
        <a:spcBef>
          <a:spcPts val="375"/>
        </a:spcBef>
        <a:buClr>
          <a:schemeClr val="accent3"/>
        </a:buClr>
        <a:buFont typeface="Arial" panose="020B0604020202020204" pitchFamily="34" charset="0"/>
        <a:buChar char="•"/>
        <a:defRPr sz="1350" b="0" i="0" kern="1200">
          <a:solidFill>
            <a:schemeClr val="tx1"/>
          </a:solidFill>
          <a:latin typeface="Titillium Web" pitchFamily="2" charset="77"/>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F26B43"/>
          </p15:clr>
        </p15:guide>
        <p15:guide id="2" pos="5760">
          <p15:clr>
            <a:srgbClr val="F26B43"/>
          </p15:clr>
        </p15:guide>
        <p15:guide id="3" pos="340">
          <p15:clr>
            <a:srgbClr val="F26B43"/>
          </p15:clr>
        </p15:guide>
        <p15:guide id="4" pos="725">
          <p15:clr>
            <a:srgbClr val="F26B43"/>
          </p15:clr>
        </p15:guide>
        <p15:guide id="5" pos="861">
          <p15:clr>
            <a:srgbClr val="F26B43"/>
          </p15:clr>
        </p15:guide>
        <p15:guide id="6" pos="1247">
          <p15:clr>
            <a:srgbClr val="F26B43"/>
          </p15:clr>
        </p15:guide>
        <p15:guide id="7" pos="1383">
          <p15:clr>
            <a:srgbClr val="F26B43"/>
          </p15:clr>
        </p15:guide>
        <p15:guide id="8" pos="1768">
          <p15:clr>
            <a:srgbClr val="F26B43"/>
          </p15:clr>
        </p15:guide>
        <p15:guide id="9" pos="1904">
          <p15:clr>
            <a:srgbClr val="F26B43"/>
          </p15:clr>
        </p15:guide>
        <p15:guide id="10" pos="2290">
          <p15:clr>
            <a:srgbClr val="F26B43"/>
          </p15:clr>
        </p15:guide>
        <p15:guide id="11" pos="2426">
          <p15:clr>
            <a:srgbClr val="F26B43"/>
          </p15:clr>
        </p15:guide>
        <p15:guide id="12" pos="2811">
          <p15:clr>
            <a:srgbClr val="F26B43"/>
          </p15:clr>
        </p15:guide>
        <p15:guide id="13" pos="2948">
          <p15:clr>
            <a:srgbClr val="F26B43"/>
          </p15:clr>
        </p15:guide>
        <p15:guide id="14" pos="3333">
          <p15:clr>
            <a:srgbClr val="F26B43"/>
          </p15:clr>
        </p15:guide>
        <p15:guide id="15" pos="3469">
          <p15:clr>
            <a:srgbClr val="F26B43"/>
          </p15:clr>
        </p15:guide>
        <p15:guide id="16" pos="3855">
          <p15:clr>
            <a:srgbClr val="F26B43"/>
          </p15:clr>
        </p15:guide>
        <p15:guide id="17" pos="3991">
          <p15:clr>
            <a:srgbClr val="F26B43"/>
          </p15:clr>
        </p15:guide>
        <p15:guide id="18" pos="4376">
          <p15:clr>
            <a:srgbClr val="F26B43"/>
          </p15:clr>
        </p15:guide>
        <p15:guide id="19" pos="4512">
          <p15:clr>
            <a:srgbClr val="F26B43"/>
          </p15:clr>
        </p15:guide>
        <p15:guide id="20" pos="4898">
          <p15:clr>
            <a:srgbClr val="F26B43"/>
          </p15:clr>
        </p15:guide>
        <p15:guide id="21" pos="5034">
          <p15:clr>
            <a:srgbClr val="F26B43"/>
          </p15:clr>
        </p15:guide>
        <p15:guide id="22" pos="5419">
          <p15:clr>
            <a:srgbClr val="F26B43"/>
          </p15:clr>
        </p15:guide>
        <p15:guide id="23" orient="horz">
          <p15:clr>
            <a:srgbClr val="F26B43"/>
          </p15:clr>
        </p15:guide>
        <p15:guide id="24" orient="horz" pos="3240">
          <p15:clr>
            <a:srgbClr val="F26B43"/>
          </p15:clr>
        </p15:guide>
        <p15:guide id="25" orient="horz" pos="453">
          <p15:clr>
            <a:srgbClr val="F26B43"/>
          </p15:clr>
        </p15:guide>
        <p15:guide id="26" orient="horz" pos="3013">
          <p15:clr>
            <a:srgbClr val="F26B43"/>
          </p15:clr>
        </p15:guide>
        <p15:guide id="27" orient="horz" pos="1620">
          <p15:clr>
            <a:srgbClr val="F26B43"/>
          </p15:clr>
        </p15:guide>
        <p15:guide id="28" pos="2880">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3A445FB-8D40-186C-2CEC-47557AC8AE79}"/>
              </a:ext>
            </a:extLst>
          </p:cNvPr>
          <p:cNvSpPr txBox="1"/>
          <p:nvPr userDrawn="1"/>
        </p:nvSpPr>
        <p:spPr>
          <a:xfrm>
            <a:off x="539749" y="4697986"/>
            <a:ext cx="8062913" cy="123111"/>
          </a:xfrm>
          <a:prstGeom prst="rect">
            <a:avLst/>
          </a:prstGeom>
          <a:noFill/>
        </p:spPr>
        <p:txBody>
          <a:bodyPr wrap="square" lIns="0" tIns="0" rIns="0" bIns="0">
            <a:spAutoFit/>
          </a:bodyPr>
          <a:lstStyle/>
          <a:p>
            <a:pPr algn="l"/>
            <a:r>
              <a:rPr lang="de-DE" sz="800" b="0" i="0" dirty="0">
                <a:solidFill>
                  <a:srgbClr val="3F00FF"/>
                </a:solidFill>
                <a:latin typeface="Aptos" panose="020B0004020202020204" pitchFamily="34" charset="0"/>
              </a:rPr>
              <a:t>HPI d–</a:t>
            </a:r>
            <a:r>
              <a:rPr lang="de-DE" sz="800" b="0" i="0" dirty="0" err="1">
                <a:solidFill>
                  <a:srgbClr val="3F00FF"/>
                </a:solidFill>
                <a:latin typeface="Aptos" panose="020B0004020202020204" pitchFamily="34" charset="0"/>
              </a:rPr>
              <a:t>school</a:t>
            </a:r>
            <a:r>
              <a:rPr lang="de-DE" sz="800" b="0" i="0" dirty="0">
                <a:solidFill>
                  <a:srgbClr val="000000"/>
                </a:solidFill>
                <a:latin typeface="Aptos" panose="020B0004020202020204" pitchFamily="34" charset="0"/>
              </a:rPr>
              <a:t>  Professional Development</a:t>
            </a:r>
          </a:p>
        </p:txBody>
      </p:sp>
      <p:pic>
        <p:nvPicPr>
          <p:cNvPr id="3" name="Grafik 1" descr="Ein Bild, das Schrift, Grafiken, Grafikdesign, Logo enthält.&#10;&#10;Automatisch generierte Beschreibung">
            <a:extLst>
              <a:ext uri="{FF2B5EF4-FFF2-40B4-BE49-F238E27FC236}">
                <a16:creationId xmlns:a16="http://schemas.microsoft.com/office/drawing/2014/main" id="{D42A0419-FA79-12F5-ED37-65C4B3A911E5}"/>
              </a:ext>
            </a:extLst>
          </p:cNvPr>
          <p:cNvPicPr>
            <a:picLocks noChangeAspect="1"/>
          </p:cNvPicPr>
          <p:nvPr userDrawn="1"/>
        </p:nvPicPr>
        <p:blipFill>
          <a:blip r:embed="rId77"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Tree>
    <p:extLst>
      <p:ext uri="{BB962C8B-B14F-4D97-AF65-F5344CB8AC3E}">
        <p14:creationId xmlns:p14="http://schemas.microsoft.com/office/powerpoint/2010/main" val="862531340"/>
      </p:ext>
    </p:extLst>
  </p:cSld>
  <p:clrMap bg1="lt1" tx1="dk1" bg2="lt2" tx2="dk2" accent1="accent1" accent2="accent2" accent3="accent3" accent4="accent4" accent5="accent5" accent6="accent6" hlink="hlink" folHlink="folHlink"/>
  <p:sldLayoutIdLst>
    <p:sldLayoutId id="2147483731" r:id="rId1"/>
    <p:sldLayoutId id="2147483798" r:id="rId2"/>
    <p:sldLayoutId id="2147483903" r:id="rId3"/>
    <p:sldLayoutId id="2147483842" r:id="rId4"/>
    <p:sldLayoutId id="2147483800" r:id="rId5"/>
    <p:sldLayoutId id="2147484064" r:id="rId6"/>
    <p:sldLayoutId id="2147484065" r:id="rId7"/>
    <p:sldLayoutId id="2147483854" r:id="rId8"/>
    <p:sldLayoutId id="2147484056" r:id="rId9"/>
    <p:sldLayoutId id="2147484061" r:id="rId10"/>
    <p:sldLayoutId id="2147484062" r:id="rId11"/>
    <p:sldLayoutId id="2147483855" r:id="rId12"/>
    <p:sldLayoutId id="2147484057" r:id="rId13"/>
    <p:sldLayoutId id="2147483780" r:id="rId14"/>
    <p:sldLayoutId id="2147483857" r:id="rId15"/>
    <p:sldLayoutId id="2147484058" r:id="rId16"/>
    <p:sldLayoutId id="2147483858" r:id="rId17"/>
    <p:sldLayoutId id="2147483740" r:id="rId18"/>
    <p:sldLayoutId id="2147484059" r:id="rId19"/>
    <p:sldLayoutId id="2147484060" r:id="rId20"/>
    <p:sldLayoutId id="2147483851" r:id="rId21"/>
    <p:sldLayoutId id="2147483859" r:id="rId22"/>
    <p:sldLayoutId id="2147483860" r:id="rId23"/>
    <p:sldLayoutId id="2147484066" r:id="rId24"/>
    <p:sldLayoutId id="2147483905" r:id="rId25"/>
    <p:sldLayoutId id="2147484067" r:id="rId26"/>
    <p:sldLayoutId id="2147484069" r:id="rId27"/>
    <p:sldLayoutId id="2147483799" r:id="rId28"/>
    <p:sldLayoutId id="2147483861" r:id="rId29"/>
    <p:sldLayoutId id="2147483862" r:id="rId30"/>
    <p:sldLayoutId id="2147484070" r:id="rId31"/>
    <p:sldLayoutId id="2147483710" r:id="rId32"/>
    <p:sldLayoutId id="2147484072" r:id="rId33"/>
    <p:sldLayoutId id="2147484071" r:id="rId34"/>
    <p:sldLayoutId id="2147483769" r:id="rId35"/>
    <p:sldLayoutId id="2147483884" r:id="rId36"/>
    <p:sldLayoutId id="2147483885" r:id="rId37"/>
    <p:sldLayoutId id="2147483996" r:id="rId38"/>
    <p:sldLayoutId id="2147483997" r:id="rId39"/>
    <p:sldLayoutId id="2147483856" r:id="rId40"/>
    <p:sldLayoutId id="2147483863" r:id="rId41"/>
    <p:sldLayoutId id="2147483785" r:id="rId42"/>
    <p:sldLayoutId id="2147483786" r:id="rId43"/>
    <p:sldLayoutId id="2147483807" r:id="rId44"/>
    <p:sldLayoutId id="2147483787" r:id="rId45"/>
    <p:sldLayoutId id="2147483867" r:id="rId46"/>
    <p:sldLayoutId id="2147483866" r:id="rId47"/>
    <p:sldLayoutId id="2147483802" r:id="rId48"/>
    <p:sldLayoutId id="2147483758" r:id="rId49"/>
    <p:sldLayoutId id="2147483801" r:id="rId50"/>
    <p:sldLayoutId id="2147483868" r:id="rId51"/>
    <p:sldLayoutId id="2147483869" r:id="rId52"/>
    <p:sldLayoutId id="2147483870" r:id="rId53"/>
    <p:sldLayoutId id="2147483871" r:id="rId54"/>
    <p:sldLayoutId id="2147483873" r:id="rId55"/>
    <p:sldLayoutId id="2147483878" r:id="rId56"/>
    <p:sldLayoutId id="2147483879" r:id="rId57"/>
    <p:sldLayoutId id="2147483709" r:id="rId58"/>
    <p:sldLayoutId id="2147483751" r:id="rId59"/>
    <p:sldLayoutId id="2147483752" r:id="rId60"/>
    <p:sldLayoutId id="2147483753" r:id="rId61"/>
    <p:sldLayoutId id="2147483699" r:id="rId62"/>
    <p:sldLayoutId id="2147483733" r:id="rId63"/>
    <p:sldLayoutId id="2147483794" r:id="rId64"/>
    <p:sldLayoutId id="2147483735" r:id="rId65"/>
    <p:sldLayoutId id="2147483773" r:id="rId66"/>
    <p:sldLayoutId id="2147483881" r:id="rId67"/>
    <p:sldLayoutId id="2147483880" r:id="rId68"/>
    <p:sldLayoutId id="2147483886" r:id="rId69"/>
    <p:sldLayoutId id="2147483898" r:id="rId70"/>
    <p:sldLayoutId id="2147484054" r:id="rId71"/>
    <p:sldLayoutId id="2147483890" r:id="rId72"/>
    <p:sldLayoutId id="2147483891" r:id="rId73"/>
    <p:sldLayoutId id="2147483896" r:id="rId74"/>
    <p:sldLayoutId id="2147483897" r:id="rId75"/>
  </p:sldLayoutIdLst>
  <p:hf sldNum="0" hdr="0" ftr="0" dt="0"/>
  <p:txStyles>
    <p:titleStyle>
      <a:lvl1pPr algn="l" defTabSz="685800" rtl="0" eaLnBrk="1" latinLnBrk="0" hangingPunct="1">
        <a:lnSpc>
          <a:spcPct val="90000"/>
        </a:lnSpc>
        <a:spcBef>
          <a:spcPct val="0"/>
        </a:spcBef>
        <a:buNone/>
        <a:defRPr sz="2500" b="0" i="0" kern="1200" baseline="0">
          <a:solidFill>
            <a:srgbClr val="3F00FF"/>
          </a:solidFill>
          <a:latin typeface="Nunito Sans Normal" pitchFamily="2" charset="77"/>
          <a:ea typeface="+mj-ea"/>
          <a:cs typeface="+mj-cs"/>
        </a:defRPr>
      </a:lvl1pPr>
    </p:titleStyle>
    <p:bodyStyle>
      <a:lvl1pPr marL="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1pPr>
      <a:lvl2pPr marL="3429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2pPr>
      <a:lvl3pPr marL="6858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3pPr>
      <a:lvl4pPr marL="10287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4pPr>
      <a:lvl5pPr marL="1543050" indent="-171450" algn="l" defTabSz="685800" rtl="0" eaLnBrk="1" latinLnBrk="0" hangingPunct="1">
        <a:lnSpc>
          <a:spcPts val="2520"/>
        </a:lnSpc>
        <a:spcBef>
          <a:spcPts val="375"/>
        </a:spcBef>
        <a:buClr>
          <a:schemeClr val="accent3"/>
        </a:buClr>
        <a:buFont typeface="Arial" panose="020B0604020202020204" pitchFamily="34" charset="0"/>
        <a:buChar char="•"/>
        <a:defRPr sz="1350" b="0" i="0" kern="1200">
          <a:solidFill>
            <a:schemeClr val="tx1"/>
          </a:solidFill>
          <a:latin typeface="Titillium Web" pitchFamily="2" charset="77"/>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5760" userDrawn="1">
          <p15:clr>
            <a:srgbClr val="F26B43"/>
          </p15:clr>
        </p15:guide>
        <p15:guide id="3" pos="340" userDrawn="1">
          <p15:clr>
            <a:srgbClr val="F26B43"/>
          </p15:clr>
        </p15:guide>
        <p15:guide id="4" pos="638" userDrawn="1">
          <p15:clr>
            <a:srgbClr val="F26B43"/>
          </p15:clr>
        </p15:guide>
        <p15:guide id="5" pos="774" userDrawn="1">
          <p15:clr>
            <a:srgbClr val="F26B43"/>
          </p15:clr>
        </p15:guide>
        <p15:guide id="6" pos="1073" userDrawn="1">
          <p15:clr>
            <a:srgbClr val="F26B43"/>
          </p15:clr>
        </p15:guide>
        <p15:guide id="7" pos="1209" userDrawn="1">
          <p15:clr>
            <a:srgbClr val="F26B43"/>
          </p15:clr>
        </p15:guide>
        <p15:guide id="8" pos="1508" userDrawn="1">
          <p15:clr>
            <a:srgbClr val="F26B43"/>
          </p15:clr>
        </p15:guide>
        <p15:guide id="9" pos="1644" userDrawn="1">
          <p15:clr>
            <a:srgbClr val="F26B43"/>
          </p15:clr>
        </p15:guide>
        <p15:guide id="10" pos="1942" userDrawn="1">
          <p15:clr>
            <a:srgbClr val="F26B43"/>
          </p15:clr>
        </p15:guide>
        <p15:guide id="11" pos="2078" userDrawn="1">
          <p15:clr>
            <a:srgbClr val="F26B43"/>
          </p15:clr>
        </p15:guide>
        <p15:guide id="12" pos="2377" userDrawn="1">
          <p15:clr>
            <a:srgbClr val="F26B43"/>
          </p15:clr>
        </p15:guide>
        <p15:guide id="13" pos="2513" userDrawn="1">
          <p15:clr>
            <a:srgbClr val="F26B43"/>
          </p15:clr>
        </p15:guide>
        <p15:guide id="14" pos="2811" userDrawn="1">
          <p15:clr>
            <a:srgbClr val="F26B43"/>
          </p15:clr>
        </p15:guide>
        <p15:guide id="15" pos="2948" userDrawn="1">
          <p15:clr>
            <a:srgbClr val="F26B43"/>
          </p15:clr>
        </p15:guide>
        <p15:guide id="16" pos="3246" userDrawn="1">
          <p15:clr>
            <a:srgbClr val="F26B43"/>
          </p15:clr>
        </p15:guide>
        <p15:guide id="17" pos="3382" userDrawn="1">
          <p15:clr>
            <a:srgbClr val="F26B43"/>
          </p15:clr>
        </p15:guide>
        <p15:guide id="18" pos="3681" userDrawn="1">
          <p15:clr>
            <a:srgbClr val="F26B43"/>
          </p15:clr>
        </p15:guide>
        <p15:guide id="19" pos="3817" userDrawn="1">
          <p15:clr>
            <a:srgbClr val="F26B43"/>
          </p15:clr>
        </p15:guide>
        <p15:guide id="20" pos="4115" userDrawn="1">
          <p15:clr>
            <a:srgbClr val="F26B43"/>
          </p15:clr>
        </p15:guide>
        <p15:guide id="21" pos="4251" userDrawn="1">
          <p15:clr>
            <a:srgbClr val="F26B43"/>
          </p15:clr>
        </p15:guide>
        <p15:guide id="22" pos="4550" userDrawn="1">
          <p15:clr>
            <a:srgbClr val="F26B43"/>
          </p15:clr>
        </p15:guide>
        <p15:guide id="23" pos="4686" userDrawn="1">
          <p15:clr>
            <a:srgbClr val="F26B43"/>
          </p15:clr>
        </p15:guide>
        <p15:guide id="24" pos="4985" userDrawn="1">
          <p15:clr>
            <a:srgbClr val="F26B43"/>
          </p15:clr>
        </p15:guide>
        <p15:guide id="25" pos="5121" userDrawn="1">
          <p15:clr>
            <a:srgbClr val="F26B43"/>
          </p15:clr>
        </p15:guide>
        <p15:guide id="26" pos="5419" userDrawn="1">
          <p15:clr>
            <a:srgbClr val="F26B43"/>
          </p15:clr>
        </p15:guide>
        <p15:guide id="27" orient="horz" userDrawn="1">
          <p15:clr>
            <a:srgbClr val="F26B43"/>
          </p15:clr>
        </p15:guide>
        <p15:guide id="28" orient="horz" pos="3240" userDrawn="1">
          <p15:clr>
            <a:srgbClr val="F26B43"/>
          </p15:clr>
        </p15:guide>
        <p15:guide id="29" orient="horz" pos="453" userDrawn="1">
          <p15:clr>
            <a:srgbClr val="F26B43"/>
          </p15:clr>
        </p15:guide>
        <p15:guide id="30" orient="horz" pos="3013"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Grafik 1" descr="Ein Bild, das Schrift, Grafiken, Grafikdesign, Logo enthält.&#10;&#10;Automatisch generierte Beschreibung">
            <a:extLst>
              <a:ext uri="{FF2B5EF4-FFF2-40B4-BE49-F238E27FC236}">
                <a16:creationId xmlns:a16="http://schemas.microsoft.com/office/drawing/2014/main" id="{D42A0419-FA79-12F5-ED37-65C4B3A911E5}"/>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7402168" y="137478"/>
            <a:ext cx="1588981" cy="443050"/>
          </a:xfrm>
          <a:prstGeom prst="rect">
            <a:avLst/>
          </a:prstGeom>
        </p:spPr>
      </p:pic>
    </p:spTree>
    <p:extLst>
      <p:ext uri="{BB962C8B-B14F-4D97-AF65-F5344CB8AC3E}">
        <p14:creationId xmlns:p14="http://schemas.microsoft.com/office/powerpoint/2010/main" val="3039697298"/>
      </p:ext>
    </p:extLst>
  </p:cSld>
  <p:clrMap bg1="lt1" tx1="dk1" bg2="lt2" tx2="dk2" accent1="accent1" accent2="accent2" accent3="accent3" accent4="accent4" accent5="accent5" accent6="accent6" hlink="hlink" folHlink="folHlink"/>
  <p:sldLayoutIdLst>
    <p:sldLayoutId id="2147484050" r:id="rId1"/>
    <p:sldLayoutId id="2147484051" r:id="rId2"/>
    <p:sldLayoutId id="2147484052" r:id="rId3"/>
  </p:sldLayoutIdLst>
  <p:hf sldNum="0" hdr="0" ftr="0" dt="0"/>
  <p:txStyles>
    <p:titleStyle>
      <a:lvl1pPr algn="l" defTabSz="685800" rtl="0" eaLnBrk="1" latinLnBrk="0" hangingPunct="1">
        <a:lnSpc>
          <a:spcPct val="90000"/>
        </a:lnSpc>
        <a:spcBef>
          <a:spcPct val="0"/>
        </a:spcBef>
        <a:buNone/>
        <a:defRPr sz="2500" b="0" i="0" kern="1200" baseline="0">
          <a:solidFill>
            <a:srgbClr val="3F00FF"/>
          </a:solidFill>
          <a:latin typeface="Nunito Sans Normal" pitchFamily="2" charset="77"/>
          <a:ea typeface="+mj-ea"/>
          <a:cs typeface="+mj-cs"/>
        </a:defRPr>
      </a:lvl1pPr>
    </p:titleStyle>
    <p:bodyStyle>
      <a:lvl1pPr marL="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1pPr>
      <a:lvl2pPr marL="3429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2pPr>
      <a:lvl3pPr marL="6858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3pPr>
      <a:lvl4pPr marL="10287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4pPr>
      <a:lvl5pPr marL="1543050" indent="-171450" algn="l" defTabSz="685800" rtl="0" eaLnBrk="1" latinLnBrk="0" hangingPunct="1">
        <a:lnSpc>
          <a:spcPts val="2520"/>
        </a:lnSpc>
        <a:spcBef>
          <a:spcPts val="375"/>
        </a:spcBef>
        <a:buClr>
          <a:schemeClr val="accent3"/>
        </a:buClr>
        <a:buFont typeface="Arial" panose="020B0604020202020204" pitchFamily="34" charset="0"/>
        <a:buChar char="•"/>
        <a:defRPr sz="1350" b="0" i="0" kern="1200">
          <a:solidFill>
            <a:schemeClr val="tx1"/>
          </a:solidFill>
          <a:latin typeface="Titillium Web" pitchFamily="2" charset="77"/>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5760" userDrawn="1">
          <p15:clr>
            <a:srgbClr val="F26B43"/>
          </p15:clr>
        </p15:guide>
        <p15:guide id="3" pos="340" userDrawn="1">
          <p15:clr>
            <a:srgbClr val="F26B43"/>
          </p15:clr>
        </p15:guide>
        <p15:guide id="4" pos="725" userDrawn="1">
          <p15:clr>
            <a:srgbClr val="F26B43"/>
          </p15:clr>
        </p15:guide>
        <p15:guide id="5" pos="861" userDrawn="1">
          <p15:clr>
            <a:srgbClr val="F26B43"/>
          </p15:clr>
        </p15:guide>
        <p15:guide id="6" pos="1247" userDrawn="1">
          <p15:clr>
            <a:srgbClr val="F26B43"/>
          </p15:clr>
        </p15:guide>
        <p15:guide id="7" pos="1383" userDrawn="1">
          <p15:clr>
            <a:srgbClr val="F26B43"/>
          </p15:clr>
        </p15:guide>
        <p15:guide id="8" pos="1768" userDrawn="1">
          <p15:clr>
            <a:srgbClr val="F26B43"/>
          </p15:clr>
        </p15:guide>
        <p15:guide id="9" pos="1904" userDrawn="1">
          <p15:clr>
            <a:srgbClr val="F26B43"/>
          </p15:clr>
        </p15:guide>
        <p15:guide id="10" pos="2290" userDrawn="1">
          <p15:clr>
            <a:srgbClr val="F26B43"/>
          </p15:clr>
        </p15:guide>
        <p15:guide id="11" pos="2426" userDrawn="1">
          <p15:clr>
            <a:srgbClr val="F26B43"/>
          </p15:clr>
        </p15:guide>
        <p15:guide id="12" pos="2811" userDrawn="1">
          <p15:clr>
            <a:srgbClr val="F26B43"/>
          </p15:clr>
        </p15:guide>
        <p15:guide id="13" pos="2948" userDrawn="1">
          <p15:clr>
            <a:srgbClr val="F26B43"/>
          </p15:clr>
        </p15:guide>
        <p15:guide id="14" pos="3333" userDrawn="1">
          <p15:clr>
            <a:srgbClr val="F26B43"/>
          </p15:clr>
        </p15:guide>
        <p15:guide id="15" pos="3469" userDrawn="1">
          <p15:clr>
            <a:srgbClr val="F26B43"/>
          </p15:clr>
        </p15:guide>
        <p15:guide id="16" pos="3855" userDrawn="1">
          <p15:clr>
            <a:srgbClr val="F26B43"/>
          </p15:clr>
        </p15:guide>
        <p15:guide id="17" pos="3991" userDrawn="1">
          <p15:clr>
            <a:srgbClr val="F26B43"/>
          </p15:clr>
        </p15:guide>
        <p15:guide id="18" pos="4376" userDrawn="1">
          <p15:clr>
            <a:srgbClr val="F26B43"/>
          </p15:clr>
        </p15:guide>
        <p15:guide id="19" pos="4512" userDrawn="1">
          <p15:clr>
            <a:srgbClr val="F26B43"/>
          </p15:clr>
        </p15:guide>
        <p15:guide id="20" pos="4898" userDrawn="1">
          <p15:clr>
            <a:srgbClr val="F26B43"/>
          </p15:clr>
        </p15:guide>
        <p15:guide id="21" pos="5034" userDrawn="1">
          <p15:clr>
            <a:srgbClr val="F26B43"/>
          </p15:clr>
        </p15:guide>
        <p15:guide id="22" pos="5419" userDrawn="1">
          <p15:clr>
            <a:srgbClr val="F26B43"/>
          </p15:clr>
        </p15:guide>
        <p15:guide id="23" orient="horz" userDrawn="1">
          <p15:clr>
            <a:srgbClr val="F26B43"/>
          </p15:clr>
        </p15:guide>
        <p15:guide id="24" orient="horz" pos="3240" userDrawn="1">
          <p15:clr>
            <a:srgbClr val="F26B43"/>
          </p15:clr>
        </p15:guide>
        <p15:guide id="25" orient="horz" pos="453" userDrawn="1">
          <p15:clr>
            <a:srgbClr val="F26B43"/>
          </p15:clr>
        </p15:guide>
        <p15:guide id="26" orient="horz" pos="3013" userDrawn="1">
          <p15:clr>
            <a:srgbClr val="F26B43"/>
          </p15:clr>
        </p15:guide>
        <p15:guide id="27" orient="horz" pos="1620" userDrawn="1">
          <p15:clr>
            <a:srgbClr val="F26B43"/>
          </p15:clr>
        </p15:guide>
        <p15:guide id="28" pos="2880" userDrawn="1">
          <p15:clr>
            <a:srgbClr val="F26B43"/>
          </p15:clr>
        </p15:guide>
        <p15:guide id="29" orient="horz" pos="2822" userDrawn="1">
          <p15:clr>
            <a:srgbClr val="F26B43"/>
          </p15:clr>
        </p15:guide>
        <p15:guide id="30" orient="horz" pos="940"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8682461"/>
      </p:ext>
    </p:extLst>
  </p:cSld>
  <p:clrMap bg1="lt1" tx1="dk1" bg2="lt2" tx2="dk2" accent1="accent1" accent2="accent2" accent3="accent3" accent4="accent4" accent5="accent5" accent6="accent6" hlink="hlink" folHlink="folHlink"/>
  <p:sldLayoutIdLst>
    <p:sldLayoutId id="2147483994" r:id="rId1"/>
    <p:sldLayoutId id="2147483995" r:id="rId2"/>
  </p:sldLayoutIdLst>
  <p:hf sldNum="0" hdr="0" ftr="0" dt="0"/>
  <p:txStyles>
    <p:titleStyle>
      <a:lvl1pPr algn="l" defTabSz="685800" rtl="0" eaLnBrk="1" latinLnBrk="0" hangingPunct="1">
        <a:lnSpc>
          <a:spcPct val="90000"/>
        </a:lnSpc>
        <a:spcBef>
          <a:spcPct val="0"/>
        </a:spcBef>
        <a:buNone/>
        <a:defRPr sz="2500" b="0" i="0" kern="1200" baseline="0">
          <a:solidFill>
            <a:srgbClr val="3F00FF"/>
          </a:solidFill>
          <a:latin typeface="Nunito Sans Normal" pitchFamily="2" charset="77"/>
          <a:ea typeface="+mj-ea"/>
          <a:cs typeface="+mj-cs"/>
        </a:defRPr>
      </a:lvl1pPr>
    </p:titleStyle>
    <p:bodyStyle>
      <a:lvl1pPr marL="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1pPr>
      <a:lvl2pPr marL="3429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2pPr>
      <a:lvl3pPr marL="6858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3pPr>
      <a:lvl4pPr marL="1028700" indent="0" algn="l" defTabSz="685800" rtl="0" eaLnBrk="1" latinLnBrk="0" hangingPunct="1">
        <a:lnSpc>
          <a:spcPts val="2000"/>
        </a:lnSpc>
        <a:spcBef>
          <a:spcPts val="0"/>
        </a:spcBef>
        <a:spcAft>
          <a:spcPts val="600"/>
        </a:spcAft>
        <a:buClr>
          <a:srgbClr val="000000"/>
        </a:buClr>
        <a:buFont typeface="Arial" panose="020B0604020202020204" pitchFamily="34" charset="0"/>
        <a:buNone/>
        <a:defRPr sz="1600" b="0" i="0" kern="1200" baseline="0">
          <a:solidFill>
            <a:srgbClr val="000000"/>
          </a:solidFill>
          <a:latin typeface="Nunito Sans Normal" pitchFamily="2" charset="77"/>
          <a:ea typeface="+mn-ea"/>
          <a:cs typeface="+mn-cs"/>
        </a:defRPr>
      </a:lvl4pPr>
      <a:lvl5pPr marL="1543050" indent="-171450" algn="l" defTabSz="685800" rtl="0" eaLnBrk="1" latinLnBrk="0" hangingPunct="1">
        <a:lnSpc>
          <a:spcPts val="2520"/>
        </a:lnSpc>
        <a:spcBef>
          <a:spcPts val="375"/>
        </a:spcBef>
        <a:buClr>
          <a:schemeClr val="accent3"/>
        </a:buClr>
        <a:buFont typeface="Arial" panose="020B0604020202020204" pitchFamily="34" charset="0"/>
        <a:buChar char="•"/>
        <a:defRPr sz="1350" b="0" i="0" kern="1200">
          <a:solidFill>
            <a:schemeClr val="tx1"/>
          </a:solidFill>
          <a:latin typeface="Titillium Web" pitchFamily="2" charset="77"/>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5760" userDrawn="1">
          <p15:clr>
            <a:srgbClr val="F26B43"/>
          </p15:clr>
        </p15:guide>
        <p15:guide id="3" pos="340" userDrawn="1">
          <p15:clr>
            <a:srgbClr val="F26B43"/>
          </p15:clr>
        </p15:guide>
        <p15:guide id="4" pos="725" userDrawn="1">
          <p15:clr>
            <a:srgbClr val="F26B43"/>
          </p15:clr>
        </p15:guide>
        <p15:guide id="5" pos="861" userDrawn="1">
          <p15:clr>
            <a:srgbClr val="F26B43"/>
          </p15:clr>
        </p15:guide>
        <p15:guide id="6" pos="1247" userDrawn="1">
          <p15:clr>
            <a:srgbClr val="F26B43"/>
          </p15:clr>
        </p15:guide>
        <p15:guide id="7" pos="1383" userDrawn="1">
          <p15:clr>
            <a:srgbClr val="F26B43"/>
          </p15:clr>
        </p15:guide>
        <p15:guide id="8" pos="1768" userDrawn="1">
          <p15:clr>
            <a:srgbClr val="F26B43"/>
          </p15:clr>
        </p15:guide>
        <p15:guide id="9" pos="1904" userDrawn="1">
          <p15:clr>
            <a:srgbClr val="F26B43"/>
          </p15:clr>
        </p15:guide>
        <p15:guide id="10" pos="2290" userDrawn="1">
          <p15:clr>
            <a:srgbClr val="F26B43"/>
          </p15:clr>
        </p15:guide>
        <p15:guide id="11" pos="2426" userDrawn="1">
          <p15:clr>
            <a:srgbClr val="F26B43"/>
          </p15:clr>
        </p15:guide>
        <p15:guide id="12" pos="2811" userDrawn="1">
          <p15:clr>
            <a:srgbClr val="F26B43"/>
          </p15:clr>
        </p15:guide>
        <p15:guide id="13" pos="2948" userDrawn="1">
          <p15:clr>
            <a:srgbClr val="F26B43"/>
          </p15:clr>
        </p15:guide>
        <p15:guide id="14" pos="3333" userDrawn="1">
          <p15:clr>
            <a:srgbClr val="F26B43"/>
          </p15:clr>
        </p15:guide>
        <p15:guide id="15" pos="3469" userDrawn="1">
          <p15:clr>
            <a:srgbClr val="F26B43"/>
          </p15:clr>
        </p15:guide>
        <p15:guide id="16" pos="3855" userDrawn="1">
          <p15:clr>
            <a:srgbClr val="F26B43"/>
          </p15:clr>
        </p15:guide>
        <p15:guide id="17" pos="3991" userDrawn="1">
          <p15:clr>
            <a:srgbClr val="F26B43"/>
          </p15:clr>
        </p15:guide>
        <p15:guide id="18" pos="4376" userDrawn="1">
          <p15:clr>
            <a:srgbClr val="F26B43"/>
          </p15:clr>
        </p15:guide>
        <p15:guide id="19" pos="4512" userDrawn="1">
          <p15:clr>
            <a:srgbClr val="F26B43"/>
          </p15:clr>
        </p15:guide>
        <p15:guide id="20" pos="4898" userDrawn="1">
          <p15:clr>
            <a:srgbClr val="F26B43"/>
          </p15:clr>
        </p15:guide>
        <p15:guide id="21" pos="5034" userDrawn="1">
          <p15:clr>
            <a:srgbClr val="F26B43"/>
          </p15:clr>
        </p15:guide>
        <p15:guide id="22" pos="5419" userDrawn="1">
          <p15:clr>
            <a:srgbClr val="F26B43"/>
          </p15:clr>
        </p15:guide>
        <p15:guide id="23" orient="horz" userDrawn="1">
          <p15:clr>
            <a:srgbClr val="F26B43"/>
          </p15:clr>
        </p15:guide>
        <p15:guide id="24" orient="horz" pos="3240" userDrawn="1">
          <p15:clr>
            <a:srgbClr val="F26B43"/>
          </p15:clr>
        </p15:guide>
        <p15:guide id="25" orient="horz" pos="453" userDrawn="1">
          <p15:clr>
            <a:srgbClr val="F26B43"/>
          </p15:clr>
        </p15:guide>
        <p15:guide id="26" orient="horz" pos="3013" userDrawn="1">
          <p15:clr>
            <a:srgbClr val="F26B43"/>
          </p15:clr>
        </p15:guide>
        <p15:guide id="27" orient="horz" pos="1620" userDrawn="1">
          <p15:clr>
            <a:srgbClr val="F26B43"/>
          </p15:clr>
        </p15:guide>
        <p15:guide id="28" pos="2880" userDrawn="1">
          <p15:clr>
            <a:srgbClr val="F26B43"/>
          </p15:clr>
        </p15:guide>
        <p15:guide id="29" orient="horz" pos="2822" userDrawn="1">
          <p15:clr>
            <a:srgbClr val="F26B43"/>
          </p15:clr>
        </p15:guide>
        <p15:guide id="30" orient="horz" pos="940" userDrawn="1">
          <p15:clr>
            <a:srgbClr val="F26B43"/>
          </p15:clr>
        </p15:guide>
      </p15:sldGuideLst>
    </p:ext>
  </p:extLst>
</p:sldMaster>
</file>

<file path=ppt/theme/theme1.xml><?xml version="1.0" encoding="utf-8"?>
<a:theme xmlns:a="http://schemas.openxmlformats.org/drawingml/2006/main" name="UNIT">
  <a:themeElements>
    <a:clrScheme name="d–school">
      <a:dk1>
        <a:srgbClr val="000000"/>
      </a:dk1>
      <a:lt1>
        <a:srgbClr val="FFFFFF"/>
      </a:lt1>
      <a:dk2>
        <a:srgbClr val="000000"/>
      </a:dk2>
      <a:lt2>
        <a:srgbClr val="FFFFFF"/>
      </a:lt2>
      <a:accent1>
        <a:srgbClr val="3F00FF"/>
      </a:accent1>
      <a:accent2>
        <a:srgbClr val="A6C5FF"/>
      </a:accent2>
      <a:accent3>
        <a:srgbClr val="B2F3F3"/>
      </a:accent3>
      <a:accent4>
        <a:srgbClr val="D2B9FF"/>
      </a:accent4>
      <a:accent5>
        <a:srgbClr val="E7FE9D"/>
      </a:accent5>
      <a:accent6>
        <a:srgbClr val="FFA7FC"/>
      </a:accent6>
      <a:hlink>
        <a:srgbClr val="3F00FF"/>
      </a:hlink>
      <a:folHlink>
        <a:srgbClr val="3F00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school_profdev_master" id="{E076FF8A-BB72-4248-969E-9EDCA22F4795}" vid="{B464D559-BA50-D746-A76E-159B7478F842}"/>
    </a:ext>
  </a:extLst>
</a:theme>
</file>

<file path=ppt/theme/theme2.xml><?xml version="1.0" encoding="utf-8"?>
<a:theme xmlns:a="http://schemas.openxmlformats.org/drawingml/2006/main" name="TITLE">
  <a:themeElements>
    <a:clrScheme name="Custom 1">
      <a:dk1>
        <a:srgbClr val="000000"/>
      </a:dk1>
      <a:lt1>
        <a:srgbClr val="FFFFFF"/>
      </a:lt1>
      <a:dk2>
        <a:srgbClr val="000000"/>
      </a:dk2>
      <a:lt2>
        <a:srgbClr val="FFFFFF"/>
      </a:lt2>
      <a:accent1>
        <a:srgbClr val="3F00FF"/>
      </a:accent1>
      <a:accent2>
        <a:srgbClr val="A6C5FF"/>
      </a:accent2>
      <a:accent3>
        <a:srgbClr val="B2F3F3"/>
      </a:accent3>
      <a:accent4>
        <a:srgbClr val="D2B9FF"/>
      </a:accent4>
      <a:accent5>
        <a:srgbClr val="E7FE9D"/>
      </a:accent5>
      <a:accent6>
        <a:srgbClr val="FFA7FC"/>
      </a:accent6>
      <a:hlink>
        <a:srgbClr val="3F00FF"/>
      </a:hlink>
      <a:folHlink>
        <a:srgbClr val="3F00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school_profdev_master" id="{E076FF8A-BB72-4248-969E-9EDCA22F4795}" vid="{B464D559-BA50-D746-A76E-159B7478F842}"/>
    </a:ext>
  </a:extLst>
</a:theme>
</file>

<file path=ppt/theme/theme3.xml><?xml version="1.0" encoding="utf-8"?>
<a:theme xmlns:a="http://schemas.openxmlformats.org/drawingml/2006/main" name="DIVIDER">
  <a:themeElements>
    <a:clrScheme name="d–school">
      <a:dk1>
        <a:srgbClr val="000000"/>
      </a:dk1>
      <a:lt1>
        <a:srgbClr val="FFFFFF"/>
      </a:lt1>
      <a:dk2>
        <a:srgbClr val="000000"/>
      </a:dk2>
      <a:lt2>
        <a:srgbClr val="FFFFFF"/>
      </a:lt2>
      <a:accent1>
        <a:srgbClr val="3F00FF"/>
      </a:accent1>
      <a:accent2>
        <a:srgbClr val="A6C5FF"/>
      </a:accent2>
      <a:accent3>
        <a:srgbClr val="B2F3F3"/>
      </a:accent3>
      <a:accent4>
        <a:srgbClr val="D2B9FF"/>
      </a:accent4>
      <a:accent5>
        <a:srgbClr val="E7FE9D"/>
      </a:accent5>
      <a:accent6>
        <a:srgbClr val="FFA7FC"/>
      </a:accent6>
      <a:hlink>
        <a:srgbClr val="3F00FF"/>
      </a:hlink>
      <a:folHlink>
        <a:srgbClr val="3F00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school_profdev_master" id="{E076FF8A-BB72-4248-969E-9EDCA22F4795}" vid="{B464D559-BA50-D746-A76E-159B7478F842}"/>
    </a:ext>
  </a:extLst>
</a:theme>
</file>

<file path=ppt/theme/theme4.xml><?xml version="1.0" encoding="utf-8"?>
<a:theme xmlns:a="http://schemas.openxmlformats.org/drawingml/2006/main" name="CONTENT">
  <a:themeElements>
    <a:clrScheme name="d–school">
      <a:dk1>
        <a:srgbClr val="000000"/>
      </a:dk1>
      <a:lt1>
        <a:srgbClr val="FFFFFF"/>
      </a:lt1>
      <a:dk2>
        <a:srgbClr val="000000"/>
      </a:dk2>
      <a:lt2>
        <a:srgbClr val="FFFFFF"/>
      </a:lt2>
      <a:accent1>
        <a:srgbClr val="3F00FF"/>
      </a:accent1>
      <a:accent2>
        <a:srgbClr val="A6C5FF"/>
      </a:accent2>
      <a:accent3>
        <a:srgbClr val="B2F3F3"/>
      </a:accent3>
      <a:accent4>
        <a:srgbClr val="D2B9FF"/>
      </a:accent4>
      <a:accent5>
        <a:srgbClr val="E7FE9D"/>
      </a:accent5>
      <a:accent6>
        <a:srgbClr val="FFA7FC"/>
      </a:accent6>
      <a:hlink>
        <a:srgbClr val="3F00FF"/>
      </a:hlink>
      <a:folHlink>
        <a:srgbClr val="3F00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school_profdev_master" id="{E076FF8A-BB72-4248-969E-9EDCA22F4795}" vid="{B464D559-BA50-D746-A76E-159B7478F842}"/>
    </a:ext>
  </a:extLst>
</a:theme>
</file>

<file path=ppt/theme/theme5.xml><?xml version="1.0" encoding="utf-8"?>
<a:theme xmlns:a="http://schemas.openxmlformats.org/drawingml/2006/main" name="QUOTE">
  <a:themeElements>
    <a:clrScheme name="d–school">
      <a:dk1>
        <a:srgbClr val="000000"/>
      </a:dk1>
      <a:lt1>
        <a:srgbClr val="FFFFFF"/>
      </a:lt1>
      <a:dk2>
        <a:srgbClr val="000000"/>
      </a:dk2>
      <a:lt2>
        <a:srgbClr val="FFFFFF"/>
      </a:lt2>
      <a:accent1>
        <a:srgbClr val="3F00FF"/>
      </a:accent1>
      <a:accent2>
        <a:srgbClr val="A6C5FF"/>
      </a:accent2>
      <a:accent3>
        <a:srgbClr val="B2F3F3"/>
      </a:accent3>
      <a:accent4>
        <a:srgbClr val="D2B9FF"/>
      </a:accent4>
      <a:accent5>
        <a:srgbClr val="E7FE9D"/>
      </a:accent5>
      <a:accent6>
        <a:srgbClr val="FFA7FC"/>
      </a:accent6>
      <a:hlink>
        <a:srgbClr val="3F00FF"/>
      </a:hlink>
      <a:folHlink>
        <a:srgbClr val="3F00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school_profdev_master" id="{E076FF8A-BB72-4248-969E-9EDCA22F4795}" vid="{B464D559-BA50-D746-A76E-159B7478F842}"/>
    </a:ext>
  </a:extLst>
</a:theme>
</file>

<file path=ppt/theme/theme6.xml><?xml version="1.0" encoding="utf-8"?>
<a:theme xmlns:a="http://schemas.openxmlformats.org/drawingml/2006/main" name="END">
  <a:themeElements>
    <a:clrScheme name="d–school">
      <a:dk1>
        <a:srgbClr val="000000"/>
      </a:dk1>
      <a:lt1>
        <a:srgbClr val="FFFFFF"/>
      </a:lt1>
      <a:dk2>
        <a:srgbClr val="000000"/>
      </a:dk2>
      <a:lt2>
        <a:srgbClr val="FFFFFF"/>
      </a:lt2>
      <a:accent1>
        <a:srgbClr val="3F00FF"/>
      </a:accent1>
      <a:accent2>
        <a:srgbClr val="A6C5FF"/>
      </a:accent2>
      <a:accent3>
        <a:srgbClr val="B2F3F3"/>
      </a:accent3>
      <a:accent4>
        <a:srgbClr val="D2B9FF"/>
      </a:accent4>
      <a:accent5>
        <a:srgbClr val="E7FE9D"/>
      </a:accent5>
      <a:accent6>
        <a:srgbClr val="FFA7FC"/>
      </a:accent6>
      <a:hlink>
        <a:srgbClr val="3F00FF"/>
      </a:hlink>
      <a:folHlink>
        <a:srgbClr val="3F00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school_profdev_master" id="{E076FF8A-BB72-4248-969E-9EDCA22F4795}" vid="{B464D559-BA50-D746-A76E-159B7478F842}"/>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0</Words>
  <Application>Microsoft Office PowerPoint</Application>
  <PresentationFormat>Bildschirmpräsentation (16:9)</PresentationFormat>
  <Paragraphs>0</Paragraphs>
  <Slides>0</Slides>
  <Notes>0</Notes>
  <HiddenSlides>0</HiddenSlides>
  <MMClips>0</MMClips>
  <ScaleCrop>false</ScaleCrop>
  <HeadingPairs>
    <vt:vector size="6" baseType="variant">
      <vt:variant>
        <vt:lpstr>Verwendete Schriftarten</vt:lpstr>
      </vt:variant>
      <vt:variant>
        <vt:i4>6</vt:i4>
      </vt:variant>
      <vt:variant>
        <vt:lpstr>Design</vt:lpstr>
      </vt:variant>
      <vt:variant>
        <vt:i4>6</vt:i4>
      </vt:variant>
      <vt:variant>
        <vt:lpstr>Folientitel</vt:lpstr>
      </vt:variant>
      <vt:variant>
        <vt:i4>0</vt:i4>
      </vt:variant>
    </vt:vector>
  </HeadingPairs>
  <TitlesOfParts>
    <vt:vector size="12" baseType="lpstr">
      <vt:lpstr>Titillium Web</vt:lpstr>
      <vt:lpstr>Nunito Sans Normal</vt:lpstr>
      <vt:lpstr>Aptos SemiBold</vt:lpstr>
      <vt:lpstr>Arial</vt:lpstr>
      <vt:lpstr>Aptos</vt:lpstr>
      <vt:lpstr>Calibri</vt:lpstr>
      <vt:lpstr>UNIT</vt:lpstr>
      <vt:lpstr>TITLE</vt:lpstr>
      <vt:lpstr>DIVIDER</vt:lpstr>
      <vt:lpstr>CONTENT</vt:lpstr>
      <vt:lpstr>QUOTE</vt:lpstr>
      <vt:lpstr>END</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Mayer, Selina</dc:creator>
  <cp:keywords/>
  <dc:description/>
  <cp:lastModifiedBy>Tschepe, Samuel</cp:lastModifiedBy>
  <cp:revision>182</cp:revision>
  <dcterms:created xsi:type="dcterms:W3CDTF">2024-05-27T14:29:38Z</dcterms:created>
  <dcterms:modified xsi:type="dcterms:W3CDTF">2026-02-13T10:09:22Z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9decea60-d277-4498-9d5c-32db0f8df8d1_Enabled">
    <vt:lpwstr>true</vt:lpwstr>
  </property>
  <property fmtid="{D5CDD505-2E9C-101B-9397-08002B2CF9AE}" pid="3" name="MSIP_Label_9decea60-d277-4498-9d5c-32db0f8df8d1_SetDate">
    <vt:lpwstr>2024-03-27T09:42:41Z</vt:lpwstr>
  </property>
  <property fmtid="{D5CDD505-2E9C-101B-9397-08002B2CF9AE}" pid="4" name="MSIP_Label_9decea60-d277-4498-9d5c-32db0f8df8d1_Method">
    <vt:lpwstr>Privileged</vt:lpwstr>
  </property>
  <property fmtid="{D5CDD505-2E9C-101B-9397-08002B2CF9AE}" pid="5" name="MSIP_Label_9decea60-d277-4498-9d5c-32db0f8df8d1_Name">
    <vt:lpwstr>Intern (Mittel)</vt:lpwstr>
  </property>
  <property fmtid="{D5CDD505-2E9C-101B-9397-08002B2CF9AE}" pid="6" name="MSIP_Label_9decea60-d277-4498-9d5c-32db0f8df8d1_SiteId">
    <vt:lpwstr>58f71140-1f49-4890-83d1-dc7bee3634fc</vt:lpwstr>
  </property>
  <property fmtid="{D5CDD505-2E9C-101B-9397-08002B2CF9AE}" pid="7" name="MSIP_Label_9decea60-d277-4498-9d5c-32db0f8df8d1_ActionId">
    <vt:lpwstr>941b4550-c2c2-498e-8a18-6474c9bab270</vt:lpwstr>
  </property>
  <property fmtid="{D5CDD505-2E9C-101B-9397-08002B2CF9AE}" pid="8" name="MSIP_Label_9decea60-d277-4498-9d5c-32db0f8df8d1_ContentBits">
    <vt:lpwstr>0</vt:lpwstr>
  </property>
</Properties>
</file>

<file path=docProps/thumbnail.jpeg>
</file>